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x="18288000" cy="10287000"/>
  <p:notesSz cx="6858000" cy="9144000"/>
  <p:embeddedFontLst>
    <p:embeddedFont>
      <p:font typeface="Poppins Bold" charset="1" panose="00000800000000000000"/>
      <p:regular r:id="rId47"/>
    </p:embeddedFont>
    <p:embeddedFont>
      <p:font typeface="Garet" charset="1" panose="00000000000000000000"/>
      <p:regular r:id="rId48"/>
    </p:embeddedFont>
    <p:embeddedFont>
      <p:font typeface="Now Bold" charset="1" panose="00000800000000000000"/>
      <p:regular r:id="rId49"/>
    </p:embeddedFont>
    <p:embeddedFont>
      <p:font typeface="Poppins" charset="1" panose="00000500000000000000"/>
      <p:regular r:id="rId50"/>
    </p:embeddedFont>
    <p:embeddedFont>
      <p:font typeface="Now" charset="1" panose="00000500000000000000"/>
      <p:regular r:id="rId51"/>
    </p:embeddedFont>
    <p:embeddedFont>
      <p:font typeface="Arimo Bold" charset="1" panose="020B0704020202020204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8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1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2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3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6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6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7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8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9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2.jpeg" Type="http://schemas.openxmlformats.org/officeDocument/2006/relationships/image"/><Relationship Id="rId5" Target="../media/VAGSpyKC3xk.mp4" Type="http://schemas.openxmlformats.org/officeDocument/2006/relationships/video"/><Relationship Id="rId6" Target="../media/VAGSpyKC3xk.mp4" Type="http://schemas.microsoft.com/office/2007/relationships/media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8AD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BD2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1922419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3389531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460300" y="709904"/>
            <a:ext cx="3666838" cy="947966"/>
            <a:chOff x="0" y="0"/>
            <a:chExt cx="3623462" cy="93675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-115376" y="527652"/>
            <a:ext cx="17319661" cy="9948534"/>
            <a:chOff x="0" y="0"/>
            <a:chExt cx="4561557" cy="262019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561557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61557">
                  <a:moveTo>
                    <a:pt x="0" y="0"/>
                  </a:moveTo>
                  <a:lnTo>
                    <a:pt x="4561557" y="0"/>
                  </a:lnTo>
                  <a:lnTo>
                    <a:pt x="4561557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99DC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561557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-363921" y="527652"/>
            <a:ext cx="17568206" cy="11712137"/>
            <a:chOff x="0" y="0"/>
            <a:chExt cx="23424274" cy="1561618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7808091" cy="7808091"/>
            </a:xfrm>
            <a:custGeom>
              <a:avLst/>
              <a:gdLst/>
              <a:ahLst/>
              <a:cxnLst/>
              <a:rect r="r" b="b" t="t" l="l"/>
              <a:pathLst>
                <a:path h="7808091" w="7808091">
                  <a:moveTo>
                    <a:pt x="0" y="0"/>
                  </a:moveTo>
                  <a:lnTo>
                    <a:pt x="7808091" y="0"/>
                  </a:lnTo>
                  <a:lnTo>
                    <a:pt x="7808091" y="7808091"/>
                  </a:lnTo>
                  <a:lnTo>
                    <a:pt x="0" y="780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7808091" y="0"/>
              <a:ext cx="7808091" cy="7808091"/>
            </a:xfrm>
            <a:custGeom>
              <a:avLst/>
              <a:gdLst/>
              <a:ahLst/>
              <a:cxnLst/>
              <a:rect r="r" b="b" t="t" l="l"/>
              <a:pathLst>
                <a:path h="7808091" w="7808091">
                  <a:moveTo>
                    <a:pt x="0" y="0"/>
                  </a:moveTo>
                  <a:lnTo>
                    <a:pt x="7808092" y="0"/>
                  </a:lnTo>
                  <a:lnTo>
                    <a:pt x="7808092" y="7808091"/>
                  </a:lnTo>
                  <a:lnTo>
                    <a:pt x="0" y="780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15616183" y="0"/>
              <a:ext cx="7808091" cy="7808091"/>
            </a:xfrm>
            <a:custGeom>
              <a:avLst/>
              <a:gdLst/>
              <a:ahLst/>
              <a:cxnLst/>
              <a:rect r="r" b="b" t="t" l="l"/>
              <a:pathLst>
                <a:path h="7808091" w="7808091">
                  <a:moveTo>
                    <a:pt x="0" y="0"/>
                  </a:moveTo>
                  <a:lnTo>
                    <a:pt x="7808091" y="0"/>
                  </a:lnTo>
                  <a:lnTo>
                    <a:pt x="7808091" y="7808091"/>
                  </a:lnTo>
                  <a:lnTo>
                    <a:pt x="0" y="780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0" y="7808091"/>
              <a:ext cx="7808091" cy="7808091"/>
            </a:xfrm>
            <a:custGeom>
              <a:avLst/>
              <a:gdLst/>
              <a:ahLst/>
              <a:cxnLst/>
              <a:rect r="r" b="b" t="t" l="l"/>
              <a:pathLst>
                <a:path h="7808091" w="7808091">
                  <a:moveTo>
                    <a:pt x="0" y="0"/>
                  </a:moveTo>
                  <a:lnTo>
                    <a:pt x="7808091" y="0"/>
                  </a:lnTo>
                  <a:lnTo>
                    <a:pt x="7808091" y="7808092"/>
                  </a:lnTo>
                  <a:lnTo>
                    <a:pt x="0" y="78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7808091" y="7808091"/>
              <a:ext cx="7808091" cy="7808091"/>
            </a:xfrm>
            <a:custGeom>
              <a:avLst/>
              <a:gdLst/>
              <a:ahLst/>
              <a:cxnLst/>
              <a:rect r="r" b="b" t="t" l="l"/>
              <a:pathLst>
                <a:path h="7808091" w="7808091">
                  <a:moveTo>
                    <a:pt x="0" y="0"/>
                  </a:moveTo>
                  <a:lnTo>
                    <a:pt x="7808092" y="0"/>
                  </a:lnTo>
                  <a:lnTo>
                    <a:pt x="7808092" y="7808092"/>
                  </a:lnTo>
                  <a:lnTo>
                    <a:pt x="0" y="78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15616183" y="7808091"/>
              <a:ext cx="7808091" cy="7808091"/>
            </a:xfrm>
            <a:custGeom>
              <a:avLst/>
              <a:gdLst/>
              <a:ahLst/>
              <a:cxnLst/>
              <a:rect r="r" b="b" t="t" l="l"/>
              <a:pathLst>
                <a:path h="7808091" w="7808091">
                  <a:moveTo>
                    <a:pt x="0" y="0"/>
                  </a:moveTo>
                  <a:lnTo>
                    <a:pt x="7808091" y="0"/>
                  </a:lnTo>
                  <a:lnTo>
                    <a:pt x="7808091" y="7808092"/>
                  </a:lnTo>
                  <a:lnTo>
                    <a:pt x="0" y="78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969933" y="2424167"/>
            <a:ext cx="14900499" cy="6311473"/>
            <a:chOff x="0" y="0"/>
            <a:chExt cx="3454583" cy="146327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3454583" cy="1463274"/>
            </a:xfrm>
            <a:custGeom>
              <a:avLst/>
              <a:gdLst/>
              <a:ahLst/>
              <a:cxnLst/>
              <a:rect r="r" b="b" t="t" l="l"/>
              <a:pathLst>
                <a:path h="1463274" w="3454583">
                  <a:moveTo>
                    <a:pt x="26498" y="0"/>
                  </a:moveTo>
                  <a:lnTo>
                    <a:pt x="3428085" y="0"/>
                  </a:lnTo>
                  <a:cubicBezTo>
                    <a:pt x="3435112" y="0"/>
                    <a:pt x="3441852" y="2792"/>
                    <a:pt x="3446822" y="7761"/>
                  </a:cubicBezTo>
                  <a:cubicBezTo>
                    <a:pt x="3451791" y="12731"/>
                    <a:pt x="3454583" y="19471"/>
                    <a:pt x="3454583" y="26498"/>
                  </a:cubicBezTo>
                  <a:lnTo>
                    <a:pt x="3454583" y="1436775"/>
                  </a:lnTo>
                  <a:cubicBezTo>
                    <a:pt x="3454583" y="1443803"/>
                    <a:pt x="3451791" y="1450543"/>
                    <a:pt x="3446822" y="1455512"/>
                  </a:cubicBezTo>
                  <a:cubicBezTo>
                    <a:pt x="3441852" y="1460482"/>
                    <a:pt x="3435112" y="1463274"/>
                    <a:pt x="3428085" y="1463274"/>
                  </a:cubicBezTo>
                  <a:lnTo>
                    <a:pt x="26498" y="1463274"/>
                  </a:lnTo>
                  <a:cubicBezTo>
                    <a:pt x="19471" y="1463274"/>
                    <a:pt x="12731" y="1460482"/>
                    <a:pt x="7761" y="1455512"/>
                  </a:cubicBezTo>
                  <a:cubicBezTo>
                    <a:pt x="2792" y="1450543"/>
                    <a:pt x="0" y="1443803"/>
                    <a:pt x="0" y="1436775"/>
                  </a:cubicBezTo>
                  <a:lnTo>
                    <a:pt x="0" y="26498"/>
                  </a:lnTo>
                  <a:cubicBezTo>
                    <a:pt x="0" y="19471"/>
                    <a:pt x="2792" y="12731"/>
                    <a:pt x="7761" y="7761"/>
                  </a:cubicBezTo>
                  <a:cubicBezTo>
                    <a:pt x="12731" y="2792"/>
                    <a:pt x="19471" y="0"/>
                    <a:pt x="2649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3454583" cy="15013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13693228" y="7358366"/>
            <a:ext cx="2083027" cy="2083027"/>
          </a:xfrm>
          <a:custGeom>
            <a:avLst/>
            <a:gdLst/>
            <a:ahLst/>
            <a:cxnLst/>
            <a:rect r="r" b="b" t="t" l="l"/>
            <a:pathLst>
              <a:path h="2083027" w="2083027">
                <a:moveTo>
                  <a:pt x="0" y="0"/>
                </a:moveTo>
                <a:lnTo>
                  <a:pt x="2083027" y="0"/>
                </a:lnTo>
                <a:lnTo>
                  <a:pt x="2083027" y="2083027"/>
                </a:lnTo>
                <a:lnTo>
                  <a:pt x="0" y="20830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1041668">
            <a:off x="12977073" y="386402"/>
            <a:ext cx="3753342" cy="3753342"/>
          </a:xfrm>
          <a:custGeom>
            <a:avLst/>
            <a:gdLst/>
            <a:ahLst/>
            <a:cxnLst/>
            <a:rect r="r" b="b" t="t" l="l"/>
            <a:pathLst>
              <a:path h="3753342" w="3753342">
                <a:moveTo>
                  <a:pt x="0" y="0"/>
                </a:moveTo>
                <a:lnTo>
                  <a:pt x="3753343" y="0"/>
                </a:lnTo>
                <a:lnTo>
                  <a:pt x="3753343" y="3753343"/>
                </a:lnTo>
                <a:lnTo>
                  <a:pt x="0" y="37533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2864744" y="4015877"/>
            <a:ext cx="10828483" cy="1480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30"/>
              </a:lnSpc>
            </a:pPr>
            <a:r>
              <a:rPr lang="en-US" b="true" sz="10769" spc="204">
                <a:solidFill>
                  <a:srgbClr val="231F20"/>
                </a:solidFill>
                <a:latin typeface="Poppins Bold"/>
                <a:ea typeface="Poppins Bold"/>
                <a:cs typeface="Poppins Bold"/>
                <a:sym typeface="Poppins Bold"/>
              </a:rPr>
              <a:t>Session 1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277737" y="6067493"/>
            <a:ext cx="10533435" cy="613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87"/>
              </a:lnSpc>
            </a:pPr>
            <a:r>
              <a:rPr lang="en-US" sz="3910">
                <a:solidFill>
                  <a:srgbClr val="231F20"/>
                </a:solidFill>
                <a:latin typeface="Garet"/>
                <a:ea typeface="Garet"/>
                <a:cs typeface="Garet"/>
                <a:sym typeface="Garet"/>
              </a:rPr>
              <a:t>Introduction in programming &amp; scratch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-489425" y="527652"/>
            <a:ext cx="17703235" cy="11802156"/>
            <a:chOff x="0" y="0"/>
            <a:chExt cx="23604313" cy="1573620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868104" cy="7868104"/>
            </a:xfrm>
            <a:custGeom>
              <a:avLst/>
              <a:gdLst/>
              <a:ahLst/>
              <a:cxnLst/>
              <a:rect r="r" b="b" t="t" l="l"/>
              <a:pathLst>
                <a:path h="7868104" w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868104" y="0"/>
              <a:ext cx="7868104" cy="7868104"/>
            </a:xfrm>
            <a:custGeom>
              <a:avLst/>
              <a:gdLst/>
              <a:ahLst/>
              <a:cxnLst/>
              <a:rect r="r" b="b" t="t" l="l"/>
              <a:pathLst>
                <a:path h="7868104" w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736209" y="0"/>
              <a:ext cx="7868104" cy="7868104"/>
            </a:xfrm>
            <a:custGeom>
              <a:avLst/>
              <a:gdLst/>
              <a:ahLst/>
              <a:cxnLst/>
              <a:rect r="r" b="b" t="t" l="l"/>
              <a:pathLst>
                <a:path h="7868104" w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868104"/>
              <a:ext cx="7868104" cy="7868104"/>
            </a:xfrm>
            <a:custGeom>
              <a:avLst/>
              <a:gdLst/>
              <a:ahLst/>
              <a:cxnLst/>
              <a:rect r="r" b="b" t="t" l="l"/>
              <a:pathLst>
                <a:path h="7868104" w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868104" y="7868104"/>
              <a:ext cx="7868104" cy="7868104"/>
            </a:xfrm>
            <a:custGeom>
              <a:avLst/>
              <a:gdLst/>
              <a:ahLst/>
              <a:cxnLst/>
              <a:rect r="r" b="b" t="t" l="l"/>
              <a:pathLst>
                <a:path h="7868104" w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736209" y="7868104"/>
              <a:ext cx="7868104" cy="7868104"/>
            </a:xfrm>
            <a:custGeom>
              <a:avLst/>
              <a:gdLst/>
              <a:ahLst/>
              <a:cxnLst/>
              <a:rect r="r" b="b" t="t" l="l"/>
              <a:pathLst>
                <a:path h="7868104" w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1091550">
            <a:off x="12696086" y="2396318"/>
            <a:ext cx="566223" cy="1319587"/>
          </a:xfrm>
          <a:custGeom>
            <a:avLst/>
            <a:gdLst/>
            <a:ahLst/>
            <a:cxnLst/>
            <a:rect r="r" b="b" t="t" l="l"/>
            <a:pathLst>
              <a:path h="1319587" w="566223">
                <a:moveTo>
                  <a:pt x="0" y="0"/>
                </a:moveTo>
                <a:lnTo>
                  <a:pt x="566223" y="0"/>
                </a:lnTo>
                <a:lnTo>
                  <a:pt x="566223" y="1319587"/>
                </a:lnTo>
                <a:lnTo>
                  <a:pt x="0" y="13195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3" id="33"/>
          <p:cNvGrpSpPr/>
          <p:nvPr/>
        </p:nvGrpSpPr>
        <p:grpSpPr>
          <a:xfrm rot="0">
            <a:off x="1650811" y="1978810"/>
            <a:ext cx="1543050" cy="1264760"/>
            <a:chOff x="0" y="0"/>
            <a:chExt cx="406400" cy="333106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06400" cy="333106"/>
            </a:xfrm>
            <a:custGeom>
              <a:avLst/>
              <a:gdLst/>
              <a:ahLst/>
              <a:cxnLst/>
              <a:rect r="r" b="b" t="t" l="l"/>
              <a:pathLst>
                <a:path h="333106" w="406400">
                  <a:moveTo>
                    <a:pt x="166553" y="0"/>
                  </a:moveTo>
                  <a:lnTo>
                    <a:pt x="239847" y="0"/>
                  </a:lnTo>
                  <a:cubicBezTo>
                    <a:pt x="284020" y="0"/>
                    <a:pt x="326383" y="17547"/>
                    <a:pt x="357618" y="48782"/>
                  </a:cubicBezTo>
                  <a:cubicBezTo>
                    <a:pt x="388853" y="80017"/>
                    <a:pt x="406400" y="122380"/>
                    <a:pt x="406400" y="166553"/>
                  </a:cubicBezTo>
                  <a:lnTo>
                    <a:pt x="406400" y="166553"/>
                  </a:lnTo>
                  <a:cubicBezTo>
                    <a:pt x="406400" y="258537"/>
                    <a:pt x="331832" y="333106"/>
                    <a:pt x="239847" y="333106"/>
                  </a:cubicBezTo>
                  <a:lnTo>
                    <a:pt x="166553" y="333106"/>
                  </a:lnTo>
                  <a:cubicBezTo>
                    <a:pt x="122380" y="333106"/>
                    <a:pt x="80017" y="315558"/>
                    <a:pt x="48782" y="284323"/>
                  </a:cubicBezTo>
                  <a:cubicBezTo>
                    <a:pt x="17547" y="253089"/>
                    <a:pt x="0" y="210725"/>
                    <a:pt x="0" y="166553"/>
                  </a:cubicBezTo>
                  <a:lnTo>
                    <a:pt x="0" y="166553"/>
                  </a:lnTo>
                  <a:cubicBezTo>
                    <a:pt x="0" y="122380"/>
                    <a:pt x="17547" y="80017"/>
                    <a:pt x="48782" y="48782"/>
                  </a:cubicBezTo>
                  <a:cubicBezTo>
                    <a:pt x="80017" y="17547"/>
                    <a:pt x="122380" y="0"/>
                    <a:pt x="166553" y="0"/>
                  </a:cubicBezTo>
                  <a:close/>
                </a:path>
              </a:pathLst>
            </a:custGeom>
            <a:solidFill>
              <a:srgbClr val="FF8AAE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406400" cy="3712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6" id="36"/>
          <p:cNvSpPr txBox="true"/>
          <p:nvPr/>
        </p:nvSpPr>
        <p:spPr>
          <a:xfrm rot="0">
            <a:off x="1849037" y="2184345"/>
            <a:ext cx="1150401" cy="9298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27"/>
              </a:lnSpc>
            </a:pPr>
            <a:r>
              <a:rPr lang="en-US" sz="6661" spc="126" b="true">
                <a:solidFill>
                  <a:srgbClr val="231F20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1650811" y="3476069"/>
            <a:ext cx="1543050" cy="1264760"/>
            <a:chOff x="0" y="0"/>
            <a:chExt cx="406400" cy="333106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406400" cy="333106"/>
            </a:xfrm>
            <a:custGeom>
              <a:avLst/>
              <a:gdLst/>
              <a:ahLst/>
              <a:cxnLst/>
              <a:rect r="r" b="b" t="t" l="l"/>
              <a:pathLst>
                <a:path h="333106" w="406400">
                  <a:moveTo>
                    <a:pt x="166553" y="0"/>
                  </a:moveTo>
                  <a:lnTo>
                    <a:pt x="239847" y="0"/>
                  </a:lnTo>
                  <a:cubicBezTo>
                    <a:pt x="284020" y="0"/>
                    <a:pt x="326383" y="17547"/>
                    <a:pt x="357618" y="48782"/>
                  </a:cubicBezTo>
                  <a:cubicBezTo>
                    <a:pt x="388853" y="80017"/>
                    <a:pt x="406400" y="122380"/>
                    <a:pt x="406400" y="166553"/>
                  </a:cubicBezTo>
                  <a:lnTo>
                    <a:pt x="406400" y="166553"/>
                  </a:lnTo>
                  <a:cubicBezTo>
                    <a:pt x="406400" y="258537"/>
                    <a:pt x="331832" y="333106"/>
                    <a:pt x="239847" y="333106"/>
                  </a:cubicBezTo>
                  <a:lnTo>
                    <a:pt x="166553" y="333106"/>
                  </a:lnTo>
                  <a:cubicBezTo>
                    <a:pt x="122380" y="333106"/>
                    <a:pt x="80017" y="315558"/>
                    <a:pt x="48782" y="284323"/>
                  </a:cubicBezTo>
                  <a:cubicBezTo>
                    <a:pt x="17547" y="253089"/>
                    <a:pt x="0" y="210725"/>
                    <a:pt x="0" y="166553"/>
                  </a:cubicBezTo>
                  <a:lnTo>
                    <a:pt x="0" y="166553"/>
                  </a:lnTo>
                  <a:cubicBezTo>
                    <a:pt x="0" y="122380"/>
                    <a:pt x="17547" y="80017"/>
                    <a:pt x="48782" y="48782"/>
                  </a:cubicBezTo>
                  <a:cubicBezTo>
                    <a:pt x="80017" y="17547"/>
                    <a:pt x="122380" y="0"/>
                    <a:pt x="166553" y="0"/>
                  </a:cubicBezTo>
                  <a:close/>
                </a:path>
              </a:pathLst>
            </a:custGeom>
            <a:solidFill>
              <a:srgbClr val="FFE052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406400" cy="3712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652712" y="5133646"/>
            <a:ext cx="1543050" cy="1259039"/>
            <a:chOff x="0" y="0"/>
            <a:chExt cx="406400" cy="331599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406400" cy="331599"/>
            </a:xfrm>
            <a:custGeom>
              <a:avLst/>
              <a:gdLst/>
              <a:ahLst/>
              <a:cxnLst/>
              <a:rect r="r" b="b" t="t" l="l"/>
              <a:pathLst>
                <a:path h="331599" w="406400">
                  <a:moveTo>
                    <a:pt x="165799" y="0"/>
                  </a:moveTo>
                  <a:lnTo>
                    <a:pt x="240601" y="0"/>
                  </a:lnTo>
                  <a:cubicBezTo>
                    <a:pt x="284573" y="0"/>
                    <a:pt x="326745" y="17468"/>
                    <a:pt x="357839" y="48561"/>
                  </a:cubicBezTo>
                  <a:cubicBezTo>
                    <a:pt x="388932" y="79655"/>
                    <a:pt x="406400" y="121827"/>
                    <a:pt x="406400" y="165799"/>
                  </a:cubicBezTo>
                  <a:lnTo>
                    <a:pt x="406400" y="165799"/>
                  </a:lnTo>
                  <a:cubicBezTo>
                    <a:pt x="406400" y="257368"/>
                    <a:pt x="332169" y="331599"/>
                    <a:pt x="240601" y="331599"/>
                  </a:cubicBezTo>
                  <a:lnTo>
                    <a:pt x="165799" y="331599"/>
                  </a:lnTo>
                  <a:cubicBezTo>
                    <a:pt x="121827" y="331599"/>
                    <a:pt x="79655" y="314131"/>
                    <a:pt x="48561" y="283037"/>
                  </a:cubicBezTo>
                  <a:cubicBezTo>
                    <a:pt x="17468" y="251944"/>
                    <a:pt x="0" y="209772"/>
                    <a:pt x="0" y="165799"/>
                  </a:cubicBezTo>
                  <a:lnTo>
                    <a:pt x="0" y="165799"/>
                  </a:lnTo>
                  <a:cubicBezTo>
                    <a:pt x="0" y="121827"/>
                    <a:pt x="17468" y="79655"/>
                    <a:pt x="48561" y="48561"/>
                  </a:cubicBezTo>
                  <a:cubicBezTo>
                    <a:pt x="79655" y="17468"/>
                    <a:pt x="121827" y="0"/>
                    <a:pt x="165799" y="0"/>
                  </a:cubicBezTo>
                  <a:close/>
                </a:path>
              </a:pathLst>
            </a:custGeom>
            <a:solidFill>
              <a:srgbClr val="48ADE1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406400" cy="3696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43" id="43"/>
          <p:cNvSpPr txBox="true"/>
          <p:nvPr/>
        </p:nvSpPr>
        <p:spPr>
          <a:xfrm rot="0">
            <a:off x="1827143" y="3700770"/>
            <a:ext cx="1769682" cy="903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53"/>
              </a:lnSpc>
            </a:pPr>
            <a:r>
              <a:rPr lang="en-US" sz="6483" spc="123" b="true">
                <a:solidFill>
                  <a:srgbClr val="231F20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827143" y="5349764"/>
            <a:ext cx="1769682" cy="903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53"/>
              </a:lnSpc>
            </a:pPr>
            <a:r>
              <a:rPr lang="en-US" sz="6483" spc="123" b="true">
                <a:solidFill>
                  <a:srgbClr val="231F20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421200" y="804464"/>
            <a:ext cx="5315397" cy="789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1"/>
              </a:lnSpc>
              <a:spcBef>
                <a:spcPct val="0"/>
              </a:spcBef>
            </a:pPr>
            <a:r>
              <a:rPr lang="en-US" b="true" sz="4629">
                <a:solidFill>
                  <a:srgbClr val="231F20"/>
                </a:solidFill>
                <a:latin typeface="Now Bold"/>
                <a:ea typeface="Now Bold"/>
                <a:cs typeface="Now Bold"/>
                <a:sym typeface="Now Bold"/>
              </a:rPr>
              <a:t>Table Of Content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4171456" y="2155770"/>
            <a:ext cx="6779202" cy="593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8"/>
              </a:lnSpc>
            </a:pPr>
            <a:r>
              <a:rPr lang="en-US" sz="4212" spc="80" b="true">
                <a:solidFill>
                  <a:srgbClr val="231F20"/>
                </a:solidFill>
                <a:latin typeface="Poppins Bold"/>
                <a:ea typeface="Poppins Bold"/>
                <a:cs typeface="Poppins Bold"/>
                <a:sym typeface="Poppins Bold"/>
              </a:rPr>
              <a:t>what is programming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4171456" y="3818939"/>
            <a:ext cx="10279319" cy="593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8"/>
              </a:lnSpc>
            </a:pPr>
            <a:r>
              <a:rPr lang="en-US" sz="4212" spc="80" b="true">
                <a:solidFill>
                  <a:srgbClr val="231F20"/>
                </a:solidFill>
                <a:latin typeface="Poppins Bold"/>
                <a:ea typeface="Poppins Bold"/>
                <a:cs typeface="Poppins Bold"/>
                <a:sym typeface="Poppins Bold"/>
              </a:rPr>
              <a:t>what is programming language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4078898" y="5506385"/>
            <a:ext cx="12360256" cy="593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8"/>
              </a:lnSpc>
            </a:pPr>
            <a:r>
              <a:rPr lang="en-US" b="true" sz="4212" spc="80">
                <a:solidFill>
                  <a:srgbClr val="231F20"/>
                </a:solidFill>
                <a:latin typeface="Poppins Bold"/>
                <a:ea typeface="Poppins Bold"/>
                <a:cs typeface="Poppins Bold"/>
                <a:sym typeface="Poppins Bold"/>
              </a:rPr>
              <a:t>visual programming vs text programming</a:t>
            </a:r>
          </a:p>
        </p:txBody>
      </p:sp>
      <p:grpSp>
        <p:nvGrpSpPr>
          <p:cNvPr name="Group 49" id="49"/>
          <p:cNvGrpSpPr/>
          <p:nvPr/>
        </p:nvGrpSpPr>
        <p:grpSpPr>
          <a:xfrm rot="0">
            <a:off x="1650811" y="6907035"/>
            <a:ext cx="1543050" cy="1259039"/>
            <a:chOff x="0" y="0"/>
            <a:chExt cx="406400" cy="331599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406400" cy="331599"/>
            </a:xfrm>
            <a:custGeom>
              <a:avLst/>
              <a:gdLst/>
              <a:ahLst/>
              <a:cxnLst/>
              <a:rect r="r" b="b" t="t" l="l"/>
              <a:pathLst>
                <a:path h="331599" w="406400">
                  <a:moveTo>
                    <a:pt x="165799" y="0"/>
                  </a:moveTo>
                  <a:lnTo>
                    <a:pt x="240601" y="0"/>
                  </a:lnTo>
                  <a:cubicBezTo>
                    <a:pt x="284573" y="0"/>
                    <a:pt x="326745" y="17468"/>
                    <a:pt x="357839" y="48561"/>
                  </a:cubicBezTo>
                  <a:cubicBezTo>
                    <a:pt x="388932" y="79655"/>
                    <a:pt x="406400" y="121827"/>
                    <a:pt x="406400" y="165799"/>
                  </a:cubicBezTo>
                  <a:lnTo>
                    <a:pt x="406400" y="165799"/>
                  </a:lnTo>
                  <a:cubicBezTo>
                    <a:pt x="406400" y="257368"/>
                    <a:pt x="332169" y="331599"/>
                    <a:pt x="240601" y="331599"/>
                  </a:cubicBezTo>
                  <a:lnTo>
                    <a:pt x="165799" y="331599"/>
                  </a:lnTo>
                  <a:cubicBezTo>
                    <a:pt x="121827" y="331599"/>
                    <a:pt x="79655" y="314131"/>
                    <a:pt x="48561" y="283037"/>
                  </a:cubicBezTo>
                  <a:cubicBezTo>
                    <a:pt x="17468" y="251944"/>
                    <a:pt x="0" y="209772"/>
                    <a:pt x="0" y="165799"/>
                  </a:cubicBezTo>
                  <a:lnTo>
                    <a:pt x="0" y="165799"/>
                  </a:lnTo>
                  <a:cubicBezTo>
                    <a:pt x="0" y="121827"/>
                    <a:pt x="17468" y="79655"/>
                    <a:pt x="48561" y="48561"/>
                  </a:cubicBezTo>
                  <a:cubicBezTo>
                    <a:pt x="79655" y="17468"/>
                    <a:pt x="121827" y="0"/>
                    <a:pt x="165799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406400" cy="3696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2" id="52"/>
          <p:cNvSpPr txBox="true"/>
          <p:nvPr/>
        </p:nvSpPr>
        <p:spPr>
          <a:xfrm rot="0">
            <a:off x="4171456" y="7206120"/>
            <a:ext cx="12360256" cy="593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8"/>
              </a:lnSpc>
            </a:pPr>
            <a:r>
              <a:rPr lang="en-US" b="true" sz="4212" spc="80">
                <a:solidFill>
                  <a:srgbClr val="231F20"/>
                </a:solidFill>
                <a:latin typeface="Poppins Bold"/>
                <a:ea typeface="Poppins Bold"/>
                <a:cs typeface="Poppins Bold"/>
                <a:sym typeface="Poppins Bold"/>
              </a:rPr>
              <a:t>Events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849037" y="7123153"/>
            <a:ext cx="1769682" cy="903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53"/>
              </a:lnSpc>
            </a:pPr>
            <a:r>
              <a:rPr lang="en-US" sz="6483" spc="123" b="true">
                <a:solidFill>
                  <a:srgbClr val="231F20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grpSp>
        <p:nvGrpSpPr>
          <p:cNvPr name="Group 54" id="54"/>
          <p:cNvGrpSpPr/>
          <p:nvPr/>
        </p:nvGrpSpPr>
        <p:grpSpPr>
          <a:xfrm rot="0">
            <a:off x="1650811" y="8628781"/>
            <a:ext cx="1543050" cy="1259039"/>
            <a:chOff x="0" y="0"/>
            <a:chExt cx="406400" cy="331599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406400" cy="331599"/>
            </a:xfrm>
            <a:custGeom>
              <a:avLst/>
              <a:gdLst/>
              <a:ahLst/>
              <a:cxnLst/>
              <a:rect r="r" b="b" t="t" l="l"/>
              <a:pathLst>
                <a:path h="331599" w="406400">
                  <a:moveTo>
                    <a:pt x="165799" y="0"/>
                  </a:moveTo>
                  <a:lnTo>
                    <a:pt x="240601" y="0"/>
                  </a:lnTo>
                  <a:cubicBezTo>
                    <a:pt x="284573" y="0"/>
                    <a:pt x="326745" y="17468"/>
                    <a:pt x="357839" y="48561"/>
                  </a:cubicBezTo>
                  <a:cubicBezTo>
                    <a:pt x="388932" y="79655"/>
                    <a:pt x="406400" y="121827"/>
                    <a:pt x="406400" y="165799"/>
                  </a:cubicBezTo>
                  <a:lnTo>
                    <a:pt x="406400" y="165799"/>
                  </a:lnTo>
                  <a:cubicBezTo>
                    <a:pt x="406400" y="257368"/>
                    <a:pt x="332169" y="331599"/>
                    <a:pt x="240601" y="331599"/>
                  </a:cubicBezTo>
                  <a:lnTo>
                    <a:pt x="165799" y="331599"/>
                  </a:lnTo>
                  <a:cubicBezTo>
                    <a:pt x="121827" y="331599"/>
                    <a:pt x="79655" y="314131"/>
                    <a:pt x="48561" y="283037"/>
                  </a:cubicBezTo>
                  <a:cubicBezTo>
                    <a:pt x="17468" y="251944"/>
                    <a:pt x="0" y="209772"/>
                    <a:pt x="0" y="165799"/>
                  </a:cubicBezTo>
                  <a:lnTo>
                    <a:pt x="0" y="165799"/>
                  </a:lnTo>
                  <a:cubicBezTo>
                    <a:pt x="0" y="121827"/>
                    <a:pt x="17468" y="79655"/>
                    <a:pt x="48561" y="48561"/>
                  </a:cubicBezTo>
                  <a:cubicBezTo>
                    <a:pt x="79655" y="17468"/>
                    <a:pt x="121827" y="0"/>
                    <a:pt x="165799" y="0"/>
                  </a:cubicBezTo>
                  <a:close/>
                </a:path>
              </a:pathLst>
            </a:custGeom>
            <a:solidFill>
              <a:srgbClr val="FF8AAE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38100"/>
              <a:ext cx="406400" cy="3696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7" id="57"/>
          <p:cNvSpPr txBox="true"/>
          <p:nvPr/>
        </p:nvSpPr>
        <p:spPr>
          <a:xfrm rot="0">
            <a:off x="1849037" y="8844899"/>
            <a:ext cx="1769682" cy="903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53"/>
              </a:lnSpc>
            </a:pPr>
            <a:r>
              <a:rPr lang="en-US" sz="6483" spc="123" b="true">
                <a:solidFill>
                  <a:srgbClr val="231F20"/>
                </a:solidFill>
                <a:latin typeface="Poppins Bold"/>
                <a:ea typeface="Poppins Bold"/>
                <a:cs typeface="Poppins Bold"/>
                <a:sym typeface="Poppins Bold"/>
              </a:rPr>
              <a:t>05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4171456" y="8905856"/>
            <a:ext cx="12360256" cy="593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8"/>
              </a:lnSpc>
            </a:pPr>
            <a:r>
              <a:rPr lang="en-US" b="true" sz="4212" spc="80">
                <a:solidFill>
                  <a:srgbClr val="231F20"/>
                </a:solidFill>
                <a:latin typeface="Poppins Bold"/>
                <a:ea typeface="Poppins Bold"/>
                <a:cs typeface="Poppins Bold"/>
                <a:sym typeface="Poppins Bold"/>
              </a:rPr>
              <a:t>write the first code on scratch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-84314" y="127443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9927236" y="3056111"/>
            <a:ext cx="6356958" cy="6356958"/>
          </a:xfrm>
          <a:custGeom>
            <a:avLst/>
            <a:gdLst/>
            <a:ahLst/>
            <a:cxnLst/>
            <a:rect r="r" b="b" t="t" l="l"/>
            <a:pathLst>
              <a:path h="6356958" w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745972" y="2121383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-2954839" y="1217807"/>
            <a:ext cx="16384199" cy="1109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72"/>
              </a:lnSpc>
              <a:spcBef>
                <a:spcPct val="0"/>
              </a:spcBef>
            </a:pPr>
            <a:r>
              <a:rPr lang="en-US" b="true" sz="6194" spc="117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What is programming?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54953" y="4063566"/>
            <a:ext cx="9202764" cy="3017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9"/>
              </a:lnSpc>
            </a:pPr>
            <a:r>
              <a:rPr lang="en-US" sz="424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process of giving instructions </a:t>
            </a:r>
          </a:p>
          <a:p>
            <a:pPr algn="ctr">
              <a:lnSpc>
                <a:spcPts val="5949"/>
              </a:lnSpc>
              <a:spcBef>
                <a:spcPct val="0"/>
              </a:spcBef>
            </a:pPr>
            <a:r>
              <a:rPr lang="en-US" sz="424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 a computer or other electronic devices to make them do specific tasks.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4602657" y="2863210"/>
            <a:ext cx="7092695" cy="7092695"/>
          </a:xfrm>
          <a:custGeom>
            <a:avLst/>
            <a:gdLst/>
            <a:ahLst/>
            <a:cxnLst/>
            <a:rect r="r" b="b" t="t" l="l"/>
            <a:pathLst>
              <a:path h="7092695" w="7092695">
                <a:moveTo>
                  <a:pt x="0" y="0"/>
                </a:moveTo>
                <a:lnTo>
                  <a:pt x="7092695" y="0"/>
                </a:lnTo>
                <a:lnTo>
                  <a:pt x="7092695" y="7092695"/>
                </a:lnTo>
                <a:lnTo>
                  <a:pt x="0" y="7092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749943" y="2065550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-2474959" y="967413"/>
            <a:ext cx="17621068" cy="951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What is programming language?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2267933" y="2751752"/>
            <a:ext cx="2665746" cy="821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6865"/>
              </a:lnSpc>
              <a:spcBef>
                <a:spcPct val="0"/>
              </a:spcBef>
            </a:pPr>
            <a:r>
              <a:rPr lang="ar-EG" sz="4904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  <a:rtl val="true"/>
              </a:rPr>
              <a:t>إسمك ايه؟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055534" y="2602359"/>
            <a:ext cx="1351542" cy="821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6865"/>
              </a:lnSpc>
              <a:spcBef>
                <a:spcPct val="0"/>
              </a:spcBef>
            </a:pPr>
            <a:r>
              <a:rPr lang="ar-EG" sz="4904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  <a:rtl val="true"/>
              </a:rPr>
              <a:t>؟؟؟؟؟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5165945" y="4752794"/>
            <a:ext cx="6835706" cy="5642565"/>
          </a:xfrm>
          <a:custGeom>
            <a:avLst/>
            <a:gdLst/>
            <a:ahLst/>
            <a:cxnLst/>
            <a:rect r="r" b="b" t="t" l="l"/>
            <a:pathLst>
              <a:path h="5642565" w="6835706">
                <a:moveTo>
                  <a:pt x="0" y="0"/>
                </a:moveTo>
                <a:lnTo>
                  <a:pt x="6835706" y="0"/>
                </a:lnTo>
                <a:lnTo>
                  <a:pt x="6835706" y="5642565"/>
                </a:lnTo>
                <a:lnTo>
                  <a:pt x="0" y="56425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749943" y="2065550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-2643335" y="967413"/>
            <a:ext cx="17621068" cy="951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what is programming language?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75824" y="2913854"/>
            <a:ext cx="15561250" cy="2153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0"/>
              </a:lnSpc>
              <a:spcBef>
                <a:spcPct val="0"/>
              </a:spcBef>
            </a:pPr>
            <a:r>
              <a:rPr lang="en-US" sz="404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special language that humans use to communicate with computers. Just like we use languages like English or Arabic to communicate with each other.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788454" y="3892892"/>
            <a:ext cx="5330255" cy="5242586"/>
          </a:xfrm>
          <a:custGeom>
            <a:avLst/>
            <a:gdLst/>
            <a:ahLst/>
            <a:cxnLst/>
            <a:rect r="r" b="b" t="t" l="l"/>
            <a:pathLst>
              <a:path h="5242586" w="5330255">
                <a:moveTo>
                  <a:pt x="0" y="0"/>
                </a:moveTo>
                <a:lnTo>
                  <a:pt x="5330255" y="0"/>
                </a:lnTo>
                <a:lnTo>
                  <a:pt x="5330255" y="5242586"/>
                </a:lnTo>
                <a:lnTo>
                  <a:pt x="0" y="52425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9499845" y="4752794"/>
            <a:ext cx="6982811" cy="3508862"/>
          </a:xfrm>
          <a:custGeom>
            <a:avLst/>
            <a:gdLst/>
            <a:ahLst/>
            <a:cxnLst/>
            <a:rect r="r" b="b" t="t" l="l"/>
            <a:pathLst>
              <a:path h="3508862" w="6982811">
                <a:moveTo>
                  <a:pt x="0" y="0"/>
                </a:moveTo>
                <a:lnTo>
                  <a:pt x="6982811" y="0"/>
                </a:lnTo>
                <a:lnTo>
                  <a:pt x="6982811" y="3508862"/>
                </a:lnTo>
                <a:lnTo>
                  <a:pt x="0" y="35088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24" t="0" r="-1524" b="-7827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7749943" y="2065550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5" id="35"/>
          <p:cNvSpPr txBox="true"/>
          <p:nvPr/>
        </p:nvSpPr>
        <p:spPr>
          <a:xfrm rot="0">
            <a:off x="0" y="1891461"/>
            <a:ext cx="17621068" cy="1670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Visual Programming</a:t>
            </a:r>
            <a:r>
              <a:rPr lang="en-US" sz="41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      </a:t>
            </a:r>
            <a:r>
              <a:rPr lang="en-US" sz="4199" b="true">
                <a:solidFill>
                  <a:srgbClr val="FFB901"/>
                </a:solidFill>
                <a:latin typeface="Poppins Bold"/>
                <a:ea typeface="Poppins Bold"/>
                <a:cs typeface="Poppins Bold"/>
                <a:sym typeface="Poppins Bold"/>
              </a:rPr>
              <a:t>    VS </a:t>
            </a:r>
            <a:r>
              <a:rPr lang="en-US" sz="41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          Text_Based Programming </a:t>
            </a:r>
          </a:p>
          <a:p>
            <a:pPr algn="ctr">
              <a:lnSpc>
                <a:spcPts val="741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6985084" y="5540151"/>
            <a:ext cx="3304768" cy="3592139"/>
          </a:xfrm>
          <a:custGeom>
            <a:avLst/>
            <a:gdLst/>
            <a:ahLst/>
            <a:cxnLst/>
            <a:rect r="r" b="b" t="t" l="l"/>
            <a:pathLst>
              <a:path h="3592139" w="3304768">
                <a:moveTo>
                  <a:pt x="0" y="0"/>
                </a:moveTo>
                <a:lnTo>
                  <a:pt x="3304768" y="0"/>
                </a:lnTo>
                <a:lnTo>
                  <a:pt x="3304768" y="3592140"/>
                </a:lnTo>
                <a:lnTo>
                  <a:pt x="0" y="3592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749943" y="2065550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-245786" y="2542971"/>
            <a:ext cx="17672569" cy="1889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41"/>
              </a:lnSpc>
              <a:spcBef>
                <a:spcPct val="0"/>
              </a:spcBef>
            </a:pPr>
            <a:r>
              <a:rPr lang="en-US" b="true" sz="5315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Which Software Tool will we use To Create Our Games?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-15637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5340267" y="2582128"/>
            <a:ext cx="6563409" cy="6563409"/>
          </a:xfrm>
          <a:custGeom>
            <a:avLst/>
            <a:gdLst/>
            <a:ahLst/>
            <a:cxnLst/>
            <a:rect r="r" b="b" t="t" l="l"/>
            <a:pathLst>
              <a:path h="6563409" w="6563409">
                <a:moveTo>
                  <a:pt x="0" y="0"/>
                </a:moveTo>
                <a:lnTo>
                  <a:pt x="6563409" y="0"/>
                </a:lnTo>
                <a:lnTo>
                  <a:pt x="6563409" y="6563410"/>
                </a:lnTo>
                <a:lnTo>
                  <a:pt x="0" y="65634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914610" y="2108145"/>
            <a:ext cx="13079700" cy="8059571"/>
          </a:xfrm>
          <a:custGeom>
            <a:avLst/>
            <a:gdLst/>
            <a:ahLst/>
            <a:cxnLst/>
            <a:rect r="r" b="b" t="t" l="l"/>
            <a:pathLst>
              <a:path h="8059571" w="13079700">
                <a:moveTo>
                  <a:pt x="0" y="0"/>
                </a:moveTo>
                <a:lnTo>
                  <a:pt x="13079699" y="0"/>
                </a:lnTo>
                <a:lnTo>
                  <a:pt x="13079699" y="8059572"/>
                </a:lnTo>
                <a:lnTo>
                  <a:pt x="0" y="805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458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-2457285" y="895350"/>
            <a:ext cx="9385756" cy="124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71"/>
              </a:lnSpc>
            </a:pPr>
            <a:r>
              <a:rPr lang="en-US" b="true" sz="6194" spc="117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Stage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10052307" y="3056111"/>
            <a:ext cx="4942002" cy="3772229"/>
            <a:chOff x="0" y="0"/>
            <a:chExt cx="1301597" cy="993509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301597" cy="993509"/>
            </a:xfrm>
            <a:custGeom>
              <a:avLst/>
              <a:gdLst/>
              <a:ahLst/>
              <a:cxnLst/>
              <a:rect r="r" b="b" t="t" l="l"/>
              <a:pathLst>
                <a:path h="993509" w="1301597">
                  <a:moveTo>
                    <a:pt x="76761" y="0"/>
                  </a:moveTo>
                  <a:lnTo>
                    <a:pt x="1224836" y="0"/>
                  </a:lnTo>
                  <a:cubicBezTo>
                    <a:pt x="1267230" y="0"/>
                    <a:pt x="1301597" y="34367"/>
                    <a:pt x="1301597" y="76761"/>
                  </a:cubicBezTo>
                  <a:lnTo>
                    <a:pt x="1301597" y="916748"/>
                  </a:lnTo>
                  <a:cubicBezTo>
                    <a:pt x="1301597" y="959142"/>
                    <a:pt x="1267230" y="993509"/>
                    <a:pt x="1224836" y="993509"/>
                  </a:cubicBezTo>
                  <a:lnTo>
                    <a:pt x="76761" y="993509"/>
                  </a:lnTo>
                  <a:cubicBezTo>
                    <a:pt x="56403" y="993509"/>
                    <a:pt x="36878" y="985422"/>
                    <a:pt x="22483" y="971026"/>
                  </a:cubicBezTo>
                  <a:cubicBezTo>
                    <a:pt x="8087" y="956631"/>
                    <a:pt x="0" y="937106"/>
                    <a:pt x="0" y="916748"/>
                  </a:cubicBezTo>
                  <a:lnTo>
                    <a:pt x="0" y="76761"/>
                  </a:lnTo>
                  <a:cubicBezTo>
                    <a:pt x="0" y="34367"/>
                    <a:pt x="34367" y="0"/>
                    <a:pt x="767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FFB901"/>
              </a:solidFill>
              <a:prstDash val="solid"/>
              <a:round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1301597" cy="10316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914610" y="2108145"/>
            <a:ext cx="13079700" cy="8059571"/>
          </a:xfrm>
          <a:custGeom>
            <a:avLst/>
            <a:gdLst/>
            <a:ahLst/>
            <a:cxnLst/>
            <a:rect r="r" b="b" t="t" l="l"/>
            <a:pathLst>
              <a:path h="8059571" w="13079700">
                <a:moveTo>
                  <a:pt x="0" y="0"/>
                </a:moveTo>
                <a:lnTo>
                  <a:pt x="13079699" y="0"/>
                </a:lnTo>
                <a:lnTo>
                  <a:pt x="13079699" y="8059572"/>
                </a:lnTo>
                <a:lnTo>
                  <a:pt x="0" y="805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458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13490165" y="2502793"/>
            <a:ext cx="1701072" cy="789760"/>
            <a:chOff x="0" y="0"/>
            <a:chExt cx="448019" cy="20800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48019" cy="208003"/>
            </a:xfrm>
            <a:custGeom>
              <a:avLst/>
              <a:gdLst/>
              <a:ahLst/>
              <a:cxnLst/>
              <a:rect r="r" b="b" t="t" l="l"/>
              <a:pathLst>
                <a:path h="208003" w="448019">
                  <a:moveTo>
                    <a:pt x="104001" y="0"/>
                  </a:moveTo>
                  <a:lnTo>
                    <a:pt x="344018" y="0"/>
                  </a:lnTo>
                  <a:cubicBezTo>
                    <a:pt x="371601" y="0"/>
                    <a:pt x="398054" y="10957"/>
                    <a:pt x="417558" y="30461"/>
                  </a:cubicBezTo>
                  <a:cubicBezTo>
                    <a:pt x="437062" y="49965"/>
                    <a:pt x="448019" y="76418"/>
                    <a:pt x="448019" y="104001"/>
                  </a:cubicBezTo>
                  <a:lnTo>
                    <a:pt x="448019" y="104001"/>
                  </a:lnTo>
                  <a:cubicBezTo>
                    <a:pt x="448019" y="161440"/>
                    <a:pt x="401456" y="208003"/>
                    <a:pt x="344018" y="208003"/>
                  </a:cubicBezTo>
                  <a:lnTo>
                    <a:pt x="104001" y="208003"/>
                  </a:lnTo>
                  <a:cubicBezTo>
                    <a:pt x="46563" y="208003"/>
                    <a:pt x="0" y="161440"/>
                    <a:pt x="0" y="104001"/>
                  </a:cubicBezTo>
                  <a:lnTo>
                    <a:pt x="0" y="104001"/>
                  </a:lnTo>
                  <a:cubicBezTo>
                    <a:pt x="0" y="46563"/>
                    <a:pt x="46563" y="0"/>
                    <a:pt x="10400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FFB901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448019" cy="2461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-187937" y="866775"/>
            <a:ext cx="11659799" cy="1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6"/>
              </a:lnSpc>
            </a:pPr>
            <a:r>
              <a:rPr lang="en-US" b="true" sz="5847" spc="11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Maximum &amp; Minimaze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914610" y="2108145"/>
            <a:ext cx="13079700" cy="8059571"/>
          </a:xfrm>
          <a:custGeom>
            <a:avLst/>
            <a:gdLst/>
            <a:ahLst/>
            <a:cxnLst/>
            <a:rect r="r" b="b" t="t" l="l"/>
            <a:pathLst>
              <a:path h="8059571" w="13079700">
                <a:moveTo>
                  <a:pt x="0" y="0"/>
                </a:moveTo>
                <a:lnTo>
                  <a:pt x="13079699" y="0"/>
                </a:lnTo>
                <a:lnTo>
                  <a:pt x="13079699" y="8059572"/>
                </a:lnTo>
                <a:lnTo>
                  <a:pt x="0" y="805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458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9774634" y="6601778"/>
            <a:ext cx="5316928" cy="3685222"/>
            <a:chOff x="0" y="0"/>
            <a:chExt cx="1400343" cy="970594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400343" cy="970594"/>
            </a:xfrm>
            <a:custGeom>
              <a:avLst/>
              <a:gdLst/>
              <a:ahLst/>
              <a:cxnLst/>
              <a:rect r="r" b="b" t="t" l="l"/>
              <a:pathLst>
                <a:path h="970594" w="1400343">
                  <a:moveTo>
                    <a:pt x="71348" y="0"/>
                  </a:moveTo>
                  <a:lnTo>
                    <a:pt x="1328995" y="0"/>
                  </a:lnTo>
                  <a:cubicBezTo>
                    <a:pt x="1347918" y="0"/>
                    <a:pt x="1366065" y="7517"/>
                    <a:pt x="1379446" y="20897"/>
                  </a:cubicBezTo>
                  <a:cubicBezTo>
                    <a:pt x="1392826" y="34278"/>
                    <a:pt x="1400343" y="52426"/>
                    <a:pt x="1400343" y="71348"/>
                  </a:cubicBezTo>
                  <a:lnTo>
                    <a:pt x="1400343" y="899245"/>
                  </a:lnTo>
                  <a:cubicBezTo>
                    <a:pt x="1400343" y="918168"/>
                    <a:pt x="1392826" y="936316"/>
                    <a:pt x="1379446" y="949696"/>
                  </a:cubicBezTo>
                  <a:cubicBezTo>
                    <a:pt x="1366065" y="963076"/>
                    <a:pt x="1347918" y="970594"/>
                    <a:pt x="1328995" y="970594"/>
                  </a:cubicBezTo>
                  <a:lnTo>
                    <a:pt x="71348" y="970594"/>
                  </a:lnTo>
                  <a:cubicBezTo>
                    <a:pt x="52426" y="970594"/>
                    <a:pt x="34278" y="963076"/>
                    <a:pt x="20897" y="949696"/>
                  </a:cubicBezTo>
                  <a:cubicBezTo>
                    <a:pt x="7517" y="936316"/>
                    <a:pt x="0" y="918168"/>
                    <a:pt x="0" y="899245"/>
                  </a:cubicBezTo>
                  <a:lnTo>
                    <a:pt x="0" y="71348"/>
                  </a:lnTo>
                  <a:cubicBezTo>
                    <a:pt x="0" y="52426"/>
                    <a:pt x="7517" y="34278"/>
                    <a:pt x="20897" y="20897"/>
                  </a:cubicBezTo>
                  <a:cubicBezTo>
                    <a:pt x="34278" y="7517"/>
                    <a:pt x="52426" y="0"/>
                    <a:pt x="7134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FFB901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400343" cy="1008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-2369655" y="866775"/>
            <a:ext cx="11659799" cy="1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6"/>
              </a:lnSpc>
            </a:pPr>
            <a:r>
              <a:rPr lang="en-US" b="true" sz="5847" spc="11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Sprite pane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914610" y="2108145"/>
            <a:ext cx="13079700" cy="8059571"/>
          </a:xfrm>
          <a:custGeom>
            <a:avLst/>
            <a:gdLst/>
            <a:ahLst/>
            <a:cxnLst/>
            <a:rect r="r" b="b" t="t" l="l"/>
            <a:pathLst>
              <a:path h="8059571" w="13079700">
                <a:moveTo>
                  <a:pt x="0" y="0"/>
                </a:moveTo>
                <a:lnTo>
                  <a:pt x="13079699" y="0"/>
                </a:lnTo>
                <a:lnTo>
                  <a:pt x="13079699" y="8059572"/>
                </a:lnTo>
                <a:lnTo>
                  <a:pt x="0" y="805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458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9774634" y="6839783"/>
            <a:ext cx="2249301" cy="670485"/>
            <a:chOff x="0" y="0"/>
            <a:chExt cx="592408" cy="176589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92408" cy="176589"/>
            </a:xfrm>
            <a:custGeom>
              <a:avLst/>
              <a:gdLst/>
              <a:ahLst/>
              <a:cxnLst/>
              <a:rect r="r" b="b" t="t" l="l"/>
              <a:pathLst>
                <a:path h="176589" w="592408">
                  <a:moveTo>
                    <a:pt x="88294" y="0"/>
                  </a:moveTo>
                  <a:lnTo>
                    <a:pt x="504114" y="0"/>
                  </a:lnTo>
                  <a:cubicBezTo>
                    <a:pt x="527531" y="0"/>
                    <a:pt x="549989" y="9302"/>
                    <a:pt x="566548" y="25861"/>
                  </a:cubicBezTo>
                  <a:cubicBezTo>
                    <a:pt x="583106" y="42419"/>
                    <a:pt x="592408" y="64877"/>
                    <a:pt x="592408" y="88294"/>
                  </a:cubicBezTo>
                  <a:lnTo>
                    <a:pt x="592408" y="88294"/>
                  </a:lnTo>
                  <a:cubicBezTo>
                    <a:pt x="592408" y="111711"/>
                    <a:pt x="583106" y="134169"/>
                    <a:pt x="566548" y="150728"/>
                  </a:cubicBezTo>
                  <a:cubicBezTo>
                    <a:pt x="549989" y="167286"/>
                    <a:pt x="527531" y="176589"/>
                    <a:pt x="504114" y="176589"/>
                  </a:cubicBezTo>
                  <a:lnTo>
                    <a:pt x="88294" y="176589"/>
                  </a:lnTo>
                  <a:cubicBezTo>
                    <a:pt x="64877" y="176589"/>
                    <a:pt x="42419" y="167286"/>
                    <a:pt x="25861" y="150728"/>
                  </a:cubicBezTo>
                  <a:cubicBezTo>
                    <a:pt x="9302" y="134169"/>
                    <a:pt x="0" y="111711"/>
                    <a:pt x="0" y="88294"/>
                  </a:cubicBezTo>
                  <a:lnTo>
                    <a:pt x="0" y="88294"/>
                  </a:lnTo>
                  <a:cubicBezTo>
                    <a:pt x="0" y="64877"/>
                    <a:pt x="9302" y="42419"/>
                    <a:pt x="25861" y="25861"/>
                  </a:cubicBezTo>
                  <a:cubicBezTo>
                    <a:pt x="42419" y="9302"/>
                    <a:pt x="64877" y="0"/>
                    <a:pt x="8829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FFB901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592408" cy="2146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-2369655" y="866775"/>
            <a:ext cx="11659799" cy="1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6"/>
              </a:lnSpc>
            </a:pPr>
            <a:r>
              <a:rPr lang="en-US" b="true" sz="5847" spc="11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Sprite Name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914610" y="2108145"/>
            <a:ext cx="13079700" cy="8059571"/>
          </a:xfrm>
          <a:custGeom>
            <a:avLst/>
            <a:gdLst/>
            <a:ahLst/>
            <a:cxnLst/>
            <a:rect r="r" b="b" t="t" l="l"/>
            <a:pathLst>
              <a:path h="8059571" w="13079700">
                <a:moveTo>
                  <a:pt x="0" y="0"/>
                </a:moveTo>
                <a:lnTo>
                  <a:pt x="13079699" y="0"/>
                </a:lnTo>
                <a:lnTo>
                  <a:pt x="13079699" y="8059572"/>
                </a:lnTo>
                <a:lnTo>
                  <a:pt x="0" y="805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458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11784458" y="6839783"/>
            <a:ext cx="2368303" cy="670485"/>
            <a:chOff x="0" y="0"/>
            <a:chExt cx="623751" cy="176589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623751" cy="176589"/>
            </a:xfrm>
            <a:custGeom>
              <a:avLst/>
              <a:gdLst/>
              <a:ahLst/>
              <a:cxnLst/>
              <a:rect r="r" b="b" t="t" l="l"/>
              <a:pathLst>
                <a:path h="176589" w="623751">
                  <a:moveTo>
                    <a:pt x="88294" y="0"/>
                  </a:moveTo>
                  <a:lnTo>
                    <a:pt x="535456" y="0"/>
                  </a:lnTo>
                  <a:cubicBezTo>
                    <a:pt x="584220" y="0"/>
                    <a:pt x="623751" y="39531"/>
                    <a:pt x="623751" y="88294"/>
                  </a:cubicBezTo>
                  <a:lnTo>
                    <a:pt x="623751" y="88294"/>
                  </a:lnTo>
                  <a:cubicBezTo>
                    <a:pt x="623751" y="111711"/>
                    <a:pt x="614448" y="134169"/>
                    <a:pt x="597890" y="150728"/>
                  </a:cubicBezTo>
                  <a:cubicBezTo>
                    <a:pt x="581331" y="167286"/>
                    <a:pt x="558873" y="176589"/>
                    <a:pt x="535456" y="176589"/>
                  </a:cubicBezTo>
                  <a:lnTo>
                    <a:pt x="88294" y="176589"/>
                  </a:lnTo>
                  <a:cubicBezTo>
                    <a:pt x="64877" y="176589"/>
                    <a:pt x="42419" y="167286"/>
                    <a:pt x="25861" y="150728"/>
                  </a:cubicBezTo>
                  <a:cubicBezTo>
                    <a:pt x="9302" y="134169"/>
                    <a:pt x="0" y="111711"/>
                    <a:pt x="0" y="88294"/>
                  </a:cubicBezTo>
                  <a:lnTo>
                    <a:pt x="0" y="88294"/>
                  </a:lnTo>
                  <a:cubicBezTo>
                    <a:pt x="0" y="64877"/>
                    <a:pt x="9302" y="42419"/>
                    <a:pt x="25861" y="25861"/>
                  </a:cubicBezTo>
                  <a:cubicBezTo>
                    <a:pt x="42419" y="9302"/>
                    <a:pt x="64877" y="0"/>
                    <a:pt x="8829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FFB901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623751" cy="2146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-2845666" y="866775"/>
            <a:ext cx="11659799" cy="1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6"/>
              </a:lnSpc>
            </a:pPr>
            <a:r>
              <a:rPr lang="en-US" b="true" sz="5847" spc="11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Space 2D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-2845666" y="866775"/>
            <a:ext cx="11659799" cy="1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6"/>
              </a:lnSpc>
            </a:pPr>
            <a:r>
              <a:rPr lang="en-US" b="true" sz="5847" spc="11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Space 2D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1826518" y="1707357"/>
            <a:ext cx="12277997" cy="7408807"/>
            <a:chOff x="0" y="0"/>
            <a:chExt cx="16370663" cy="9878409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6370681" cy="9878441"/>
            </a:xfrm>
            <a:custGeom>
              <a:avLst/>
              <a:gdLst/>
              <a:ahLst/>
              <a:cxnLst/>
              <a:rect r="r" b="b" t="t" l="l"/>
              <a:pathLst>
                <a:path h="9878441" w="16370681">
                  <a:moveTo>
                    <a:pt x="0" y="0"/>
                  </a:moveTo>
                  <a:lnTo>
                    <a:pt x="16370681" y="0"/>
                  </a:lnTo>
                  <a:lnTo>
                    <a:pt x="16370681" y="9878441"/>
                  </a:lnTo>
                  <a:lnTo>
                    <a:pt x="0" y="9878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914610" y="2108145"/>
            <a:ext cx="13079700" cy="8059571"/>
          </a:xfrm>
          <a:custGeom>
            <a:avLst/>
            <a:gdLst/>
            <a:ahLst/>
            <a:cxnLst/>
            <a:rect r="r" b="b" t="t" l="l"/>
            <a:pathLst>
              <a:path h="8059571" w="13079700">
                <a:moveTo>
                  <a:pt x="0" y="0"/>
                </a:moveTo>
                <a:lnTo>
                  <a:pt x="13079699" y="0"/>
                </a:lnTo>
                <a:lnTo>
                  <a:pt x="13079699" y="8059572"/>
                </a:lnTo>
                <a:lnTo>
                  <a:pt x="0" y="805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458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12577810" y="7262904"/>
            <a:ext cx="1574952" cy="696930"/>
            <a:chOff x="0" y="0"/>
            <a:chExt cx="414802" cy="183554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14802" cy="183554"/>
            </a:xfrm>
            <a:custGeom>
              <a:avLst/>
              <a:gdLst/>
              <a:ahLst/>
              <a:cxnLst/>
              <a:rect r="r" b="b" t="t" l="l"/>
              <a:pathLst>
                <a:path h="183554" w="414802">
                  <a:moveTo>
                    <a:pt x="91777" y="0"/>
                  </a:moveTo>
                  <a:lnTo>
                    <a:pt x="323025" y="0"/>
                  </a:lnTo>
                  <a:cubicBezTo>
                    <a:pt x="373712" y="0"/>
                    <a:pt x="414802" y="41090"/>
                    <a:pt x="414802" y="91777"/>
                  </a:cubicBezTo>
                  <a:lnTo>
                    <a:pt x="414802" y="91777"/>
                  </a:lnTo>
                  <a:cubicBezTo>
                    <a:pt x="414802" y="116118"/>
                    <a:pt x="405133" y="139461"/>
                    <a:pt x="387921" y="156673"/>
                  </a:cubicBezTo>
                  <a:cubicBezTo>
                    <a:pt x="370710" y="173884"/>
                    <a:pt x="347366" y="183554"/>
                    <a:pt x="323025" y="183554"/>
                  </a:cubicBezTo>
                  <a:lnTo>
                    <a:pt x="91777" y="183554"/>
                  </a:lnTo>
                  <a:cubicBezTo>
                    <a:pt x="67436" y="183554"/>
                    <a:pt x="44092" y="173884"/>
                    <a:pt x="26881" y="156673"/>
                  </a:cubicBezTo>
                  <a:cubicBezTo>
                    <a:pt x="9669" y="139461"/>
                    <a:pt x="0" y="116118"/>
                    <a:pt x="0" y="91777"/>
                  </a:cubicBezTo>
                  <a:lnTo>
                    <a:pt x="0" y="91777"/>
                  </a:lnTo>
                  <a:cubicBezTo>
                    <a:pt x="0" y="67436"/>
                    <a:pt x="9669" y="44092"/>
                    <a:pt x="26881" y="26881"/>
                  </a:cubicBezTo>
                  <a:cubicBezTo>
                    <a:pt x="44092" y="9669"/>
                    <a:pt x="67436" y="0"/>
                    <a:pt x="9177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FFB901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414802" cy="2216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-2845666" y="866775"/>
            <a:ext cx="11659799" cy="1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6"/>
              </a:lnSpc>
            </a:pPr>
            <a:r>
              <a:rPr lang="en-US" b="true" sz="5847" spc="11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Rotation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914610" y="2108145"/>
            <a:ext cx="13079700" cy="8059571"/>
          </a:xfrm>
          <a:custGeom>
            <a:avLst/>
            <a:gdLst/>
            <a:ahLst/>
            <a:cxnLst/>
            <a:rect r="r" b="b" t="t" l="l"/>
            <a:pathLst>
              <a:path h="8059571" w="13079700">
                <a:moveTo>
                  <a:pt x="0" y="0"/>
                </a:moveTo>
                <a:lnTo>
                  <a:pt x="13079699" y="0"/>
                </a:lnTo>
                <a:lnTo>
                  <a:pt x="13079699" y="8059572"/>
                </a:lnTo>
                <a:lnTo>
                  <a:pt x="0" y="805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458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11215890" y="7236459"/>
            <a:ext cx="1574952" cy="696930"/>
            <a:chOff x="0" y="0"/>
            <a:chExt cx="414802" cy="183554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14802" cy="183554"/>
            </a:xfrm>
            <a:custGeom>
              <a:avLst/>
              <a:gdLst/>
              <a:ahLst/>
              <a:cxnLst/>
              <a:rect r="r" b="b" t="t" l="l"/>
              <a:pathLst>
                <a:path h="183554" w="414802">
                  <a:moveTo>
                    <a:pt x="91777" y="0"/>
                  </a:moveTo>
                  <a:lnTo>
                    <a:pt x="323025" y="0"/>
                  </a:lnTo>
                  <a:cubicBezTo>
                    <a:pt x="373712" y="0"/>
                    <a:pt x="414802" y="41090"/>
                    <a:pt x="414802" y="91777"/>
                  </a:cubicBezTo>
                  <a:lnTo>
                    <a:pt x="414802" y="91777"/>
                  </a:lnTo>
                  <a:cubicBezTo>
                    <a:pt x="414802" y="116118"/>
                    <a:pt x="405133" y="139461"/>
                    <a:pt x="387921" y="156673"/>
                  </a:cubicBezTo>
                  <a:cubicBezTo>
                    <a:pt x="370710" y="173884"/>
                    <a:pt x="347366" y="183554"/>
                    <a:pt x="323025" y="183554"/>
                  </a:cubicBezTo>
                  <a:lnTo>
                    <a:pt x="91777" y="183554"/>
                  </a:lnTo>
                  <a:cubicBezTo>
                    <a:pt x="67436" y="183554"/>
                    <a:pt x="44092" y="173884"/>
                    <a:pt x="26881" y="156673"/>
                  </a:cubicBezTo>
                  <a:cubicBezTo>
                    <a:pt x="9669" y="139461"/>
                    <a:pt x="0" y="116118"/>
                    <a:pt x="0" y="91777"/>
                  </a:cubicBezTo>
                  <a:lnTo>
                    <a:pt x="0" y="91777"/>
                  </a:lnTo>
                  <a:cubicBezTo>
                    <a:pt x="0" y="67436"/>
                    <a:pt x="9669" y="44092"/>
                    <a:pt x="26881" y="26881"/>
                  </a:cubicBezTo>
                  <a:cubicBezTo>
                    <a:pt x="44092" y="9669"/>
                    <a:pt x="67436" y="0"/>
                    <a:pt x="9177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FFB901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414802" cy="2216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-2515799" y="866775"/>
            <a:ext cx="11659799" cy="1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6"/>
              </a:lnSpc>
            </a:pPr>
            <a:r>
              <a:rPr lang="en-US" b="true" sz="5847" spc="11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Sprite size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914610" y="2108145"/>
            <a:ext cx="13079700" cy="8059571"/>
          </a:xfrm>
          <a:custGeom>
            <a:avLst/>
            <a:gdLst/>
            <a:ahLst/>
            <a:cxnLst/>
            <a:rect r="r" b="b" t="t" l="l"/>
            <a:pathLst>
              <a:path h="8059571" w="13079700">
                <a:moveTo>
                  <a:pt x="0" y="0"/>
                </a:moveTo>
                <a:lnTo>
                  <a:pt x="13079699" y="0"/>
                </a:lnTo>
                <a:lnTo>
                  <a:pt x="13079699" y="8059572"/>
                </a:lnTo>
                <a:lnTo>
                  <a:pt x="0" y="805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458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9893637" y="7262904"/>
            <a:ext cx="1574952" cy="696930"/>
            <a:chOff x="0" y="0"/>
            <a:chExt cx="414802" cy="183554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14802" cy="183554"/>
            </a:xfrm>
            <a:custGeom>
              <a:avLst/>
              <a:gdLst/>
              <a:ahLst/>
              <a:cxnLst/>
              <a:rect r="r" b="b" t="t" l="l"/>
              <a:pathLst>
                <a:path h="183554" w="414802">
                  <a:moveTo>
                    <a:pt x="91777" y="0"/>
                  </a:moveTo>
                  <a:lnTo>
                    <a:pt x="323025" y="0"/>
                  </a:lnTo>
                  <a:cubicBezTo>
                    <a:pt x="373712" y="0"/>
                    <a:pt x="414802" y="41090"/>
                    <a:pt x="414802" y="91777"/>
                  </a:cubicBezTo>
                  <a:lnTo>
                    <a:pt x="414802" y="91777"/>
                  </a:lnTo>
                  <a:cubicBezTo>
                    <a:pt x="414802" y="116118"/>
                    <a:pt x="405133" y="139461"/>
                    <a:pt x="387921" y="156673"/>
                  </a:cubicBezTo>
                  <a:cubicBezTo>
                    <a:pt x="370710" y="173884"/>
                    <a:pt x="347366" y="183554"/>
                    <a:pt x="323025" y="183554"/>
                  </a:cubicBezTo>
                  <a:lnTo>
                    <a:pt x="91777" y="183554"/>
                  </a:lnTo>
                  <a:cubicBezTo>
                    <a:pt x="67436" y="183554"/>
                    <a:pt x="44092" y="173884"/>
                    <a:pt x="26881" y="156673"/>
                  </a:cubicBezTo>
                  <a:cubicBezTo>
                    <a:pt x="9669" y="139461"/>
                    <a:pt x="0" y="116118"/>
                    <a:pt x="0" y="91777"/>
                  </a:cubicBezTo>
                  <a:lnTo>
                    <a:pt x="0" y="91777"/>
                  </a:lnTo>
                  <a:cubicBezTo>
                    <a:pt x="0" y="67436"/>
                    <a:pt x="9669" y="44092"/>
                    <a:pt x="26881" y="26881"/>
                  </a:cubicBezTo>
                  <a:cubicBezTo>
                    <a:pt x="44092" y="9669"/>
                    <a:pt x="67436" y="0"/>
                    <a:pt x="9177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FFB901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414802" cy="2216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-3022331" y="866775"/>
            <a:ext cx="11659799" cy="1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6"/>
              </a:lnSpc>
            </a:pPr>
            <a:r>
              <a:rPr lang="en-US" b="true" sz="5847" spc="11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visibility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914610" y="2108145"/>
            <a:ext cx="13079700" cy="8059571"/>
          </a:xfrm>
          <a:custGeom>
            <a:avLst/>
            <a:gdLst/>
            <a:ahLst/>
            <a:cxnLst/>
            <a:rect r="r" b="b" t="t" l="l"/>
            <a:pathLst>
              <a:path h="8059571" w="13079700">
                <a:moveTo>
                  <a:pt x="0" y="0"/>
                </a:moveTo>
                <a:lnTo>
                  <a:pt x="13079699" y="0"/>
                </a:lnTo>
                <a:lnTo>
                  <a:pt x="13079699" y="8059572"/>
                </a:lnTo>
                <a:lnTo>
                  <a:pt x="0" y="805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458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13212492" y="9470787"/>
            <a:ext cx="940270" cy="696930"/>
            <a:chOff x="0" y="0"/>
            <a:chExt cx="247643" cy="183554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47643" cy="183554"/>
            </a:xfrm>
            <a:custGeom>
              <a:avLst/>
              <a:gdLst/>
              <a:ahLst/>
              <a:cxnLst/>
              <a:rect r="r" b="b" t="t" l="l"/>
              <a:pathLst>
                <a:path h="183554" w="247643">
                  <a:moveTo>
                    <a:pt x="91777" y="0"/>
                  </a:moveTo>
                  <a:lnTo>
                    <a:pt x="155866" y="0"/>
                  </a:lnTo>
                  <a:cubicBezTo>
                    <a:pt x="180207" y="0"/>
                    <a:pt x="203551" y="9669"/>
                    <a:pt x="220762" y="26881"/>
                  </a:cubicBezTo>
                  <a:cubicBezTo>
                    <a:pt x="237974" y="44092"/>
                    <a:pt x="247643" y="67436"/>
                    <a:pt x="247643" y="91777"/>
                  </a:cubicBezTo>
                  <a:lnTo>
                    <a:pt x="247643" y="91777"/>
                  </a:lnTo>
                  <a:cubicBezTo>
                    <a:pt x="247643" y="142464"/>
                    <a:pt x="206553" y="183554"/>
                    <a:pt x="155866" y="183554"/>
                  </a:cubicBezTo>
                  <a:lnTo>
                    <a:pt x="91777" y="183554"/>
                  </a:lnTo>
                  <a:cubicBezTo>
                    <a:pt x="67436" y="183554"/>
                    <a:pt x="44092" y="173884"/>
                    <a:pt x="26881" y="156673"/>
                  </a:cubicBezTo>
                  <a:cubicBezTo>
                    <a:pt x="9669" y="139461"/>
                    <a:pt x="0" y="116118"/>
                    <a:pt x="0" y="91777"/>
                  </a:cubicBezTo>
                  <a:lnTo>
                    <a:pt x="0" y="91777"/>
                  </a:lnTo>
                  <a:cubicBezTo>
                    <a:pt x="0" y="67436"/>
                    <a:pt x="9669" y="44092"/>
                    <a:pt x="26881" y="26881"/>
                  </a:cubicBezTo>
                  <a:cubicBezTo>
                    <a:pt x="44092" y="9669"/>
                    <a:pt x="67436" y="0"/>
                    <a:pt x="9177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FFB901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247643" cy="2216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-1990973" y="866775"/>
            <a:ext cx="11659799" cy="1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6"/>
              </a:lnSpc>
            </a:pPr>
            <a:r>
              <a:rPr lang="en-US" b="true" sz="5847" spc="11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choose sprite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914610" y="2108145"/>
            <a:ext cx="13079700" cy="8059571"/>
          </a:xfrm>
          <a:custGeom>
            <a:avLst/>
            <a:gdLst/>
            <a:ahLst/>
            <a:cxnLst/>
            <a:rect r="r" b="b" t="t" l="l"/>
            <a:pathLst>
              <a:path h="8059571" w="13079700">
                <a:moveTo>
                  <a:pt x="0" y="0"/>
                </a:moveTo>
                <a:lnTo>
                  <a:pt x="13079699" y="0"/>
                </a:lnTo>
                <a:lnTo>
                  <a:pt x="13079699" y="8059572"/>
                </a:lnTo>
                <a:lnTo>
                  <a:pt x="0" y="805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458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14054039" y="9470787"/>
            <a:ext cx="940270" cy="696930"/>
            <a:chOff x="0" y="0"/>
            <a:chExt cx="247643" cy="183554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47643" cy="183554"/>
            </a:xfrm>
            <a:custGeom>
              <a:avLst/>
              <a:gdLst/>
              <a:ahLst/>
              <a:cxnLst/>
              <a:rect r="r" b="b" t="t" l="l"/>
              <a:pathLst>
                <a:path h="183554" w="247643">
                  <a:moveTo>
                    <a:pt x="91777" y="0"/>
                  </a:moveTo>
                  <a:lnTo>
                    <a:pt x="155866" y="0"/>
                  </a:lnTo>
                  <a:cubicBezTo>
                    <a:pt x="180207" y="0"/>
                    <a:pt x="203551" y="9669"/>
                    <a:pt x="220762" y="26881"/>
                  </a:cubicBezTo>
                  <a:cubicBezTo>
                    <a:pt x="237974" y="44092"/>
                    <a:pt x="247643" y="67436"/>
                    <a:pt x="247643" y="91777"/>
                  </a:cubicBezTo>
                  <a:lnTo>
                    <a:pt x="247643" y="91777"/>
                  </a:lnTo>
                  <a:cubicBezTo>
                    <a:pt x="247643" y="142464"/>
                    <a:pt x="206553" y="183554"/>
                    <a:pt x="155866" y="183554"/>
                  </a:cubicBezTo>
                  <a:lnTo>
                    <a:pt x="91777" y="183554"/>
                  </a:lnTo>
                  <a:cubicBezTo>
                    <a:pt x="67436" y="183554"/>
                    <a:pt x="44092" y="173884"/>
                    <a:pt x="26881" y="156673"/>
                  </a:cubicBezTo>
                  <a:cubicBezTo>
                    <a:pt x="9669" y="139461"/>
                    <a:pt x="0" y="116118"/>
                    <a:pt x="0" y="91777"/>
                  </a:cubicBezTo>
                  <a:lnTo>
                    <a:pt x="0" y="91777"/>
                  </a:lnTo>
                  <a:cubicBezTo>
                    <a:pt x="0" y="67436"/>
                    <a:pt x="9669" y="44092"/>
                    <a:pt x="26881" y="26881"/>
                  </a:cubicBezTo>
                  <a:cubicBezTo>
                    <a:pt x="44092" y="9669"/>
                    <a:pt x="67436" y="0"/>
                    <a:pt x="9177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FFB901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247643" cy="2216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-708388" y="866775"/>
            <a:ext cx="11659799" cy="1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6"/>
              </a:lnSpc>
            </a:pPr>
            <a:r>
              <a:rPr lang="en-US" b="true" sz="5847" spc="11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choose background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914610" y="2108145"/>
            <a:ext cx="13079700" cy="8059571"/>
          </a:xfrm>
          <a:custGeom>
            <a:avLst/>
            <a:gdLst/>
            <a:ahLst/>
            <a:cxnLst/>
            <a:rect r="r" b="b" t="t" l="l"/>
            <a:pathLst>
              <a:path h="8059571" w="13079700">
                <a:moveTo>
                  <a:pt x="0" y="0"/>
                </a:moveTo>
                <a:lnTo>
                  <a:pt x="13079699" y="0"/>
                </a:lnTo>
                <a:lnTo>
                  <a:pt x="13079699" y="8059572"/>
                </a:lnTo>
                <a:lnTo>
                  <a:pt x="0" y="805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458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1742717" y="2959393"/>
            <a:ext cx="3518489" cy="7327607"/>
            <a:chOff x="0" y="0"/>
            <a:chExt cx="926680" cy="1929905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926680" cy="1929905"/>
            </a:xfrm>
            <a:custGeom>
              <a:avLst/>
              <a:gdLst/>
              <a:ahLst/>
              <a:cxnLst/>
              <a:rect r="r" b="b" t="t" l="l"/>
              <a:pathLst>
                <a:path h="1929905" w="926680">
                  <a:moveTo>
                    <a:pt x="107817" y="0"/>
                  </a:moveTo>
                  <a:lnTo>
                    <a:pt x="818863" y="0"/>
                  </a:lnTo>
                  <a:cubicBezTo>
                    <a:pt x="878409" y="0"/>
                    <a:pt x="926680" y="48271"/>
                    <a:pt x="926680" y="107817"/>
                  </a:cubicBezTo>
                  <a:lnTo>
                    <a:pt x="926680" y="1822087"/>
                  </a:lnTo>
                  <a:cubicBezTo>
                    <a:pt x="926680" y="1850682"/>
                    <a:pt x="915321" y="1878106"/>
                    <a:pt x="895101" y="1898326"/>
                  </a:cubicBezTo>
                  <a:cubicBezTo>
                    <a:pt x="874882" y="1918545"/>
                    <a:pt x="847458" y="1929905"/>
                    <a:pt x="818863" y="1929905"/>
                  </a:cubicBezTo>
                  <a:lnTo>
                    <a:pt x="107817" y="1929905"/>
                  </a:lnTo>
                  <a:cubicBezTo>
                    <a:pt x="48271" y="1929905"/>
                    <a:pt x="0" y="1881633"/>
                    <a:pt x="0" y="1822087"/>
                  </a:cubicBezTo>
                  <a:lnTo>
                    <a:pt x="0" y="107817"/>
                  </a:lnTo>
                  <a:cubicBezTo>
                    <a:pt x="0" y="48271"/>
                    <a:pt x="48271" y="0"/>
                    <a:pt x="10781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FFB901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926680" cy="19680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-3022331" y="866775"/>
            <a:ext cx="11659799" cy="1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6"/>
              </a:lnSpc>
            </a:pPr>
            <a:r>
              <a:rPr lang="en-US" b="true" sz="5847" spc="11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Tool box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914610" y="2108145"/>
            <a:ext cx="13079700" cy="8059571"/>
          </a:xfrm>
          <a:custGeom>
            <a:avLst/>
            <a:gdLst/>
            <a:ahLst/>
            <a:cxnLst/>
            <a:rect r="r" b="b" t="t" l="l"/>
            <a:pathLst>
              <a:path h="8059571" w="13079700">
                <a:moveTo>
                  <a:pt x="0" y="0"/>
                </a:moveTo>
                <a:lnTo>
                  <a:pt x="13079699" y="0"/>
                </a:lnTo>
                <a:lnTo>
                  <a:pt x="13079699" y="8059572"/>
                </a:lnTo>
                <a:lnTo>
                  <a:pt x="0" y="805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458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1742717" y="2959393"/>
            <a:ext cx="3518489" cy="7327607"/>
            <a:chOff x="0" y="0"/>
            <a:chExt cx="926680" cy="1929905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926680" cy="1929905"/>
            </a:xfrm>
            <a:custGeom>
              <a:avLst/>
              <a:gdLst/>
              <a:ahLst/>
              <a:cxnLst/>
              <a:rect r="r" b="b" t="t" l="l"/>
              <a:pathLst>
                <a:path h="1929905" w="926680">
                  <a:moveTo>
                    <a:pt x="107817" y="0"/>
                  </a:moveTo>
                  <a:lnTo>
                    <a:pt x="818863" y="0"/>
                  </a:lnTo>
                  <a:cubicBezTo>
                    <a:pt x="878409" y="0"/>
                    <a:pt x="926680" y="48271"/>
                    <a:pt x="926680" y="107817"/>
                  </a:cubicBezTo>
                  <a:lnTo>
                    <a:pt x="926680" y="1822087"/>
                  </a:lnTo>
                  <a:cubicBezTo>
                    <a:pt x="926680" y="1850682"/>
                    <a:pt x="915321" y="1878106"/>
                    <a:pt x="895101" y="1898326"/>
                  </a:cubicBezTo>
                  <a:cubicBezTo>
                    <a:pt x="874882" y="1918545"/>
                    <a:pt x="847458" y="1929905"/>
                    <a:pt x="818863" y="1929905"/>
                  </a:cubicBezTo>
                  <a:lnTo>
                    <a:pt x="107817" y="1929905"/>
                  </a:lnTo>
                  <a:cubicBezTo>
                    <a:pt x="48271" y="1929905"/>
                    <a:pt x="0" y="1881633"/>
                    <a:pt x="0" y="1822087"/>
                  </a:cubicBezTo>
                  <a:lnTo>
                    <a:pt x="0" y="107817"/>
                  </a:lnTo>
                  <a:cubicBezTo>
                    <a:pt x="0" y="48271"/>
                    <a:pt x="48271" y="0"/>
                    <a:pt x="10781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FFB901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926680" cy="19680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-3022331" y="866775"/>
            <a:ext cx="11659799" cy="1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6"/>
              </a:lnSpc>
            </a:pPr>
            <a:r>
              <a:rPr lang="en-US" b="true" sz="5847" spc="11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Tool box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914610" y="2108145"/>
            <a:ext cx="13079700" cy="8059571"/>
          </a:xfrm>
          <a:custGeom>
            <a:avLst/>
            <a:gdLst/>
            <a:ahLst/>
            <a:cxnLst/>
            <a:rect r="r" b="b" t="t" l="l"/>
            <a:pathLst>
              <a:path h="8059571" w="13079700">
                <a:moveTo>
                  <a:pt x="0" y="0"/>
                </a:moveTo>
                <a:lnTo>
                  <a:pt x="13079699" y="0"/>
                </a:lnTo>
                <a:lnTo>
                  <a:pt x="13079699" y="8059572"/>
                </a:lnTo>
                <a:lnTo>
                  <a:pt x="0" y="805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458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1584046" y="9465358"/>
            <a:ext cx="1223522" cy="821642"/>
            <a:chOff x="0" y="0"/>
            <a:chExt cx="322245" cy="2164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22245" cy="216400"/>
            </a:xfrm>
            <a:custGeom>
              <a:avLst/>
              <a:gdLst/>
              <a:ahLst/>
              <a:cxnLst/>
              <a:rect r="r" b="b" t="t" l="l"/>
              <a:pathLst>
                <a:path h="216400" w="322245">
                  <a:moveTo>
                    <a:pt x="108200" y="0"/>
                  </a:moveTo>
                  <a:lnTo>
                    <a:pt x="214045" y="0"/>
                  </a:lnTo>
                  <a:cubicBezTo>
                    <a:pt x="273802" y="0"/>
                    <a:pt x="322245" y="48443"/>
                    <a:pt x="322245" y="108200"/>
                  </a:cubicBezTo>
                  <a:lnTo>
                    <a:pt x="322245" y="108200"/>
                  </a:lnTo>
                  <a:cubicBezTo>
                    <a:pt x="322245" y="136896"/>
                    <a:pt x="310845" y="164417"/>
                    <a:pt x="290554" y="184709"/>
                  </a:cubicBezTo>
                  <a:cubicBezTo>
                    <a:pt x="270262" y="205000"/>
                    <a:pt x="242741" y="216400"/>
                    <a:pt x="214045" y="216400"/>
                  </a:cubicBezTo>
                  <a:lnTo>
                    <a:pt x="108200" y="216400"/>
                  </a:lnTo>
                  <a:cubicBezTo>
                    <a:pt x="48443" y="216400"/>
                    <a:pt x="0" y="167957"/>
                    <a:pt x="0" y="108200"/>
                  </a:cubicBezTo>
                  <a:lnTo>
                    <a:pt x="0" y="108200"/>
                  </a:lnTo>
                  <a:cubicBezTo>
                    <a:pt x="0" y="48443"/>
                    <a:pt x="48443" y="0"/>
                    <a:pt x="108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FFB901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322245" cy="25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-2515799" y="866775"/>
            <a:ext cx="11659799" cy="1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6"/>
              </a:lnSpc>
            </a:pPr>
            <a:r>
              <a:rPr lang="en-US" b="true" sz="5847" spc="11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Extensions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914610" y="2108145"/>
            <a:ext cx="13079700" cy="8059571"/>
          </a:xfrm>
          <a:custGeom>
            <a:avLst/>
            <a:gdLst/>
            <a:ahLst/>
            <a:cxnLst/>
            <a:rect r="r" b="b" t="t" l="l"/>
            <a:pathLst>
              <a:path h="8059571" w="13079700">
                <a:moveTo>
                  <a:pt x="0" y="0"/>
                </a:moveTo>
                <a:lnTo>
                  <a:pt x="13079699" y="0"/>
                </a:lnTo>
                <a:lnTo>
                  <a:pt x="13079699" y="8059572"/>
                </a:lnTo>
                <a:lnTo>
                  <a:pt x="0" y="805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458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4935970" y="2959393"/>
            <a:ext cx="4986190" cy="7327607"/>
            <a:chOff x="0" y="0"/>
            <a:chExt cx="1313235" cy="1929905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313235" cy="1929905"/>
            </a:xfrm>
            <a:custGeom>
              <a:avLst/>
              <a:gdLst/>
              <a:ahLst/>
              <a:cxnLst/>
              <a:rect r="r" b="b" t="t" l="l"/>
              <a:pathLst>
                <a:path h="1929905" w="1313235">
                  <a:moveTo>
                    <a:pt x="76081" y="0"/>
                  </a:moveTo>
                  <a:lnTo>
                    <a:pt x="1237154" y="0"/>
                  </a:lnTo>
                  <a:cubicBezTo>
                    <a:pt x="1279173" y="0"/>
                    <a:pt x="1313235" y="34063"/>
                    <a:pt x="1313235" y="76081"/>
                  </a:cubicBezTo>
                  <a:lnTo>
                    <a:pt x="1313235" y="1853824"/>
                  </a:lnTo>
                  <a:cubicBezTo>
                    <a:pt x="1313235" y="1874002"/>
                    <a:pt x="1305220" y="1893353"/>
                    <a:pt x="1290952" y="1907621"/>
                  </a:cubicBezTo>
                  <a:cubicBezTo>
                    <a:pt x="1276684" y="1921889"/>
                    <a:pt x="1257332" y="1929905"/>
                    <a:pt x="1237154" y="1929905"/>
                  </a:cubicBezTo>
                  <a:lnTo>
                    <a:pt x="76081" y="1929905"/>
                  </a:lnTo>
                  <a:cubicBezTo>
                    <a:pt x="34063" y="1929905"/>
                    <a:pt x="0" y="1895842"/>
                    <a:pt x="0" y="1853824"/>
                  </a:cubicBezTo>
                  <a:lnTo>
                    <a:pt x="0" y="76081"/>
                  </a:lnTo>
                  <a:cubicBezTo>
                    <a:pt x="0" y="34063"/>
                    <a:pt x="34063" y="0"/>
                    <a:pt x="7608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FFB901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313235" cy="19680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-1737639" y="866775"/>
            <a:ext cx="11659799" cy="105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6"/>
              </a:lnSpc>
            </a:pPr>
            <a:r>
              <a:rPr lang="en-US" b="true" sz="5847" spc="11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Scripting Area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-489774" y="3820973"/>
            <a:ext cx="18607387" cy="2166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93"/>
              </a:lnSpc>
            </a:pPr>
            <a:r>
              <a:rPr lang="en-US" sz="6209" b="tru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Let’s try to Write our first code </a:t>
            </a:r>
          </a:p>
          <a:p>
            <a:pPr algn="ctr">
              <a:lnSpc>
                <a:spcPts val="8693"/>
              </a:lnSpc>
            </a:pPr>
            <a:r>
              <a:rPr lang="en-US" sz="6209" b="tru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Together!</a:t>
            </a:r>
          </a:p>
        </p:txBody>
      </p:sp>
      <p:sp>
        <p:nvSpPr>
          <p:cNvPr name="Freeform 34" id="34"/>
          <p:cNvSpPr/>
          <p:nvPr/>
        </p:nvSpPr>
        <p:spPr>
          <a:xfrm flipH="false" flipV="false" rot="0">
            <a:off x="11626680" y="7073710"/>
            <a:ext cx="2033392" cy="2033392"/>
          </a:xfrm>
          <a:custGeom>
            <a:avLst/>
            <a:gdLst/>
            <a:ahLst/>
            <a:cxnLst/>
            <a:rect r="r" b="b" t="t" l="l"/>
            <a:pathLst>
              <a:path h="2033392" w="2033392">
                <a:moveTo>
                  <a:pt x="0" y="0"/>
                </a:moveTo>
                <a:lnTo>
                  <a:pt x="2033392" y="0"/>
                </a:lnTo>
                <a:lnTo>
                  <a:pt x="2033392" y="2033392"/>
                </a:lnTo>
                <a:lnTo>
                  <a:pt x="0" y="20333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4588324" y="3446182"/>
            <a:ext cx="8098289" cy="5679565"/>
          </a:xfrm>
          <a:custGeom>
            <a:avLst/>
            <a:gdLst/>
            <a:ahLst/>
            <a:cxnLst/>
            <a:rect r="r" b="b" t="t" l="l"/>
            <a:pathLst>
              <a:path h="5679565" w="8098289">
                <a:moveTo>
                  <a:pt x="0" y="0"/>
                </a:moveTo>
                <a:lnTo>
                  <a:pt x="8098289" y="0"/>
                </a:lnTo>
                <a:lnTo>
                  <a:pt x="8098289" y="5679565"/>
                </a:lnTo>
                <a:lnTo>
                  <a:pt x="0" y="56795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50" t="-12635" r="0" b="-12635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-346132" y="1630836"/>
            <a:ext cx="17621068" cy="951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 need the sprite to say hello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9063392" y="1947592"/>
            <a:ext cx="8150418" cy="8150418"/>
          </a:xfrm>
          <a:custGeom>
            <a:avLst/>
            <a:gdLst/>
            <a:ahLst/>
            <a:cxnLst/>
            <a:rect r="r" b="b" t="t" l="l"/>
            <a:pathLst>
              <a:path h="8150418" w="8150418">
                <a:moveTo>
                  <a:pt x="0" y="0"/>
                </a:moveTo>
                <a:lnTo>
                  <a:pt x="8150418" y="0"/>
                </a:lnTo>
                <a:lnTo>
                  <a:pt x="8150418" y="8150418"/>
                </a:lnTo>
                <a:lnTo>
                  <a:pt x="0" y="8150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-7631746" y="857250"/>
            <a:ext cx="20267893" cy="1090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4"/>
              </a:lnSpc>
              <a:spcBef>
                <a:spcPct val="0"/>
              </a:spcBef>
            </a:pPr>
            <a:r>
              <a:rPr lang="en-US" b="true" sz="609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Events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76011" y="3555487"/>
            <a:ext cx="9718918" cy="3245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something that happens, and the computer reacts to it by running a specific set of instructions. 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3754762" y="3392746"/>
            <a:ext cx="9765412" cy="4868911"/>
          </a:xfrm>
          <a:custGeom>
            <a:avLst/>
            <a:gdLst/>
            <a:ahLst/>
            <a:cxnLst/>
            <a:rect r="r" b="b" t="t" l="l"/>
            <a:pathLst>
              <a:path h="4868911" w="9765412">
                <a:moveTo>
                  <a:pt x="0" y="0"/>
                </a:moveTo>
                <a:lnTo>
                  <a:pt x="9765412" y="0"/>
                </a:lnTo>
                <a:lnTo>
                  <a:pt x="9765412" y="4868910"/>
                </a:lnTo>
                <a:lnTo>
                  <a:pt x="0" y="48689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71" t="0" r="-2271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-7631746" y="857250"/>
            <a:ext cx="20267893" cy="1090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4"/>
              </a:lnSpc>
              <a:spcBef>
                <a:spcPct val="0"/>
              </a:spcBef>
            </a:pPr>
            <a:r>
              <a:rPr lang="en-US" b="true" sz="609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Events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-4273223" y="857250"/>
            <a:ext cx="20267893" cy="1090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4"/>
              </a:lnSpc>
              <a:spcBef>
                <a:spcPct val="0"/>
              </a:spcBef>
            </a:pPr>
            <a:r>
              <a:rPr lang="en-US" b="true" sz="609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Events in programming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985154" y="2730793"/>
            <a:ext cx="4712255" cy="717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>
                <a:solidFill>
                  <a:srgbClr val="FFC331"/>
                </a:solidFill>
                <a:latin typeface="Poppins"/>
                <a:ea typeface="Poppins"/>
                <a:cs typeface="Poppins"/>
                <a:sym typeface="Poppins"/>
              </a:rPr>
              <a:t>Click Events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618759" y="2741681"/>
            <a:ext cx="4276725" cy="831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>
                <a:solidFill>
                  <a:srgbClr val="FFC331"/>
                </a:solidFill>
                <a:latin typeface="Poppins"/>
                <a:ea typeface="Poppins"/>
                <a:cs typeface="Poppins"/>
                <a:sym typeface="Poppins"/>
              </a:rPr>
              <a:t> Key Press Events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1266310" y="4259057"/>
            <a:ext cx="6537133" cy="5160894"/>
            <a:chOff x="0" y="0"/>
            <a:chExt cx="8716177" cy="6881192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716137" cy="6881241"/>
            </a:xfrm>
            <a:custGeom>
              <a:avLst/>
              <a:gdLst/>
              <a:ahLst/>
              <a:cxnLst/>
              <a:rect r="r" b="b" t="t" l="l"/>
              <a:pathLst>
                <a:path h="6881241" w="8716137">
                  <a:moveTo>
                    <a:pt x="0" y="0"/>
                  </a:moveTo>
                  <a:lnTo>
                    <a:pt x="8716137" y="0"/>
                  </a:lnTo>
                  <a:lnTo>
                    <a:pt x="8716137" y="6881241"/>
                  </a:lnTo>
                  <a:lnTo>
                    <a:pt x="0" y="6881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0039056" y="4259057"/>
            <a:ext cx="6037424" cy="4999243"/>
            <a:chOff x="0" y="0"/>
            <a:chExt cx="8049898" cy="6665657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049926" cy="6665595"/>
            </a:xfrm>
            <a:custGeom>
              <a:avLst/>
              <a:gdLst/>
              <a:ahLst/>
              <a:cxnLst/>
              <a:rect r="r" b="b" t="t" l="l"/>
              <a:pathLst>
                <a:path h="6665595" w="8049926">
                  <a:moveTo>
                    <a:pt x="0" y="0"/>
                  </a:moveTo>
                  <a:lnTo>
                    <a:pt x="8049926" y="0"/>
                  </a:lnTo>
                  <a:lnTo>
                    <a:pt x="8049926" y="6665595"/>
                  </a:lnTo>
                  <a:lnTo>
                    <a:pt x="0" y="66655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0287" t="0" r="-20286" b="0"/>
              </a:stretch>
            </a:blipFill>
          </p:spPr>
        </p:sp>
      </p:grp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3739476" y="3409506"/>
            <a:ext cx="9248789" cy="5239808"/>
          </a:xfrm>
          <a:custGeom>
            <a:avLst/>
            <a:gdLst/>
            <a:ahLst/>
            <a:cxnLst/>
            <a:rect r="r" b="b" t="t" l="l"/>
            <a:pathLst>
              <a:path h="5239808" w="9248789">
                <a:moveTo>
                  <a:pt x="0" y="0"/>
                </a:moveTo>
                <a:lnTo>
                  <a:pt x="9248789" y="0"/>
                </a:lnTo>
                <a:lnTo>
                  <a:pt x="9248789" y="5239808"/>
                </a:lnTo>
                <a:lnTo>
                  <a:pt x="0" y="52398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-4273223" y="857250"/>
            <a:ext cx="20267893" cy="1090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4"/>
              </a:lnSpc>
              <a:spcBef>
                <a:spcPct val="0"/>
              </a:spcBef>
            </a:pPr>
            <a:r>
              <a:rPr lang="en-US" b="true" sz="609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Events in programming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3739476" y="3409506"/>
            <a:ext cx="9248789" cy="5239808"/>
          </a:xfrm>
          <a:custGeom>
            <a:avLst/>
            <a:gdLst/>
            <a:ahLst/>
            <a:cxnLst/>
            <a:rect r="r" b="b" t="t" l="l"/>
            <a:pathLst>
              <a:path h="5239808" w="9248789">
                <a:moveTo>
                  <a:pt x="0" y="0"/>
                </a:moveTo>
                <a:lnTo>
                  <a:pt x="9248789" y="0"/>
                </a:lnTo>
                <a:lnTo>
                  <a:pt x="9248789" y="5239808"/>
                </a:lnTo>
                <a:lnTo>
                  <a:pt x="0" y="52398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-4273223" y="857250"/>
            <a:ext cx="20267893" cy="1090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4"/>
              </a:lnSpc>
              <a:spcBef>
                <a:spcPct val="0"/>
              </a:spcBef>
            </a:pPr>
            <a:r>
              <a:rPr lang="en-US" b="true" sz="609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Events in programming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-15637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-3094145" y="857250"/>
            <a:ext cx="12637094" cy="1090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4"/>
              </a:lnSpc>
              <a:spcBef>
                <a:spcPct val="0"/>
              </a:spcBef>
            </a:pPr>
            <a:r>
              <a:rPr lang="en-US" b="true" sz="609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Algorthim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89314" y="3411607"/>
            <a:ext cx="16150867" cy="2903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90"/>
              </a:lnSpc>
              <a:spcBef>
                <a:spcPct val="0"/>
              </a:spcBef>
            </a:pPr>
            <a:r>
              <a:rPr lang="en-US" sz="54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 set of step-by-step instructions that can be followed to solve a problem or complete a task.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-15637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2810764" y="2761055"/>
            <a:ext cx="11507968" cy="6473232"/>
          </a:xfrm>
          <a:custGeom>
            <a:avLst/>
            <a:gdLst/>
            <a:ahLst/>
            <a:cxnLst/>
            <a:rect r="r" b="b" t="t" l="l"/>
            <a:pathLst>
              <a:path h="6473232" w="11507968">
                <a:moveTo>
                  <a:pt x="0" y="0"/>
                </a:moveTo>
                <a:lnTo>
                  <a:pt x="11507968" y="0"/>
                </a:lnTo>
                <a:lnTo>
                  <a:pt x="11507968" y="6473232"/>
                </a:lnTo>
                <a:lnTo>
                  <a:pt x="0" y="64732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-1385335" y="1135275"/>
            <a:ext cx="16892030" cy="793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4"/>
              </a:lnSpc>
              <a:spcBef>
                <a:spcPct val="0"/>
              </a:spcBef>
            </a:pPr>
            <a:r>
              <a:rPr lang="en-US" b="true" sz="439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make a peanut butter and jelly sandwich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-15637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-3094145" y="857250"/>
            <a:ext cx="12637094" cy="1090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4"/>
              </a:lnSpc>
              <a:spcBef>
                <a:spcPct val="0"/>
              </a:spcBef>
            </a:pPr>
            <a:r>
              <a:rPr lang="en-US" b="true" sz="609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Algorthim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65236" y="2742464"/>
            <a:ext cx="13500035" cy="3801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00232" indent="-550116" lvl="1">
              <a:lnSpc>
                <a:spcPts val="7134"/>
              </a:lnSpc>
              <a:buFont typeface="Arial"/>
              <a:buChar char="•"/>
            </a:pPr>
            <a:r>
              <a:rPr lang="en-US" sz="509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Put the bread on a plate.</a:t>
            </a:r>
          </a:p>
          <a:p>
            <a:pPr algn="ctr" marL="1100232" indent="-550116" lvl="1">
              <a:lnSpc>
                <a:spcPts val="7134"/>
              </a:lnSpc>
              <a:buFont typeface="Arial"/>
              <a:buChar char="•"/>
            </a:pPr>
            <a:r>
              <a:rPr lang="en-US" sz="509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Spread peanut butter onto the bread.</a:t>
            </a:r>
          </a:p>
          <a:p>
            <a:pPr algn="ctr">
              <a:lnSpc>
                <a:spcPts val="7134"/>
              </a:lnSpc>
            </a:pPr>
          </a:p>
          <a:p>
            <a:pPr algn="ctr">
              <a:lnSpc>
                <a:spcPts val="8534"/>
              </a:lnSpc>
              <a:spcBef>
                <a:spcPct val="0"/>
              </a:spcBef>
            </a:pPr>
          </a:p>
        </p:txBody>
      </p:sp>
      <p:sp>
        <p:nvSpPr>
          <p:cNvPr name="TextBox 35" id="35"/>
          <p:cNvSpPr txBox="true"/>
          <p:nvPr/>
        </p:nvSpPr>
        <p:spPr>
          <a:xfrm rot="0">
            <a:off x="665236" y="5000083"/>
            <a:ext cx="10167856" cy="927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01072" indent="-550536" lvl="1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Spread jelly onto the bread.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665236" y="6577855"/>
            <a:ext cx="7348320" cy="927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01072" indent="-550536" lvl="1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Make a sandwich.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65236" y="8296167"/>
            <a:ext cx="5297749" cy="927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01072" indent="-550536" lvl="1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Take a bite!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-84314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2825453" y="2582128"/>
            <a:ext cx="11301259" cy="6493663"/>
          </a:xfrm>
          <a:custGeom>
            <a:avLst/>
            <a:gdLst/>
            <a:ahLst/>
            <a:cxnLst/>
            <a:rect r="r" b="b" t="t" l="l"/>
            <a:pathLst>
              <a:path h="6493663" w="11301259">
                <a:moveTo>
                  <a:pt x="0" y="0"/>
                </a:moveTo>
                <a:lnTo>
                  <a:pt x="11301259" y="0"/>
                </a:lnTo>
                <a:lnTo>
                  <a:pt x="11301259" y="6493663"/>
                </a:lnTo>
                <a:lnTo>
                  <a:pt x="0" y="64936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75" t="0" r="-1075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-3493094" y="857250"/>
            <a:ext cx="12637094" cy="1090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4"/>
              </a:lnSpc>
              <a:spcBef>
                <a:spcPct val="0"/>
              </a:spcBef>
            </a:pPr>
            <a:r>
              <a:rPr lang="en-US" b="true" sz="609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Output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-15637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-3094145" y="857250"/>
            <a:ext cx="12637094" cy="1090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4"/>
              </a:lnSpc>
              <a:spcBef>
                <a:spcPct val="0"/>
              </a:spcBef>
            </a:pPr>
            <a:r>
              <a:rPr lang="en-US" b="true" sz="609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Algorthim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65236" y="2742464"/>
            <a:ext cx="16063249" cy="4706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00232" indent="-550116" lvl="1">
              <a:lnSpc>
                <a:spcPts val="7134"/>
              </a:lnSpc>
              <a:buFont typeface="Arial"/>
              <a:buChar char="•"/>
            </a:pPr>
            <a:r>
              <a:rPr lang="en-US" sz="509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Put two pieces of bread on a plate.</a:t>
            </a:r>
          </a:p>
          <a:p>
            <a:pPr algn="ctr" marL="1100232" indent="-550116" lvl="1">
              <a:lnSpc>
                <a:spcPts val="7134"/>
              </a:lnSpc>
              <a:buFont typeface="Arial"/>
              <a:buChar char="•"/>
            </a:pPr>
            <a:r>
              <a:rPr lang="en-US" sz="509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Use a knife to spread peanut butter onto one piece of bread.</a:t>
            </a:r>
          </a:p>
          <a:p>
            <a:pPr algn="ctr">
              <a:lnSpc>
                <a:spcPts val="7134"/>
              </a:lnSpc>
            </a:pPr>
          </a:p>
          <a:p>
            <a:pPr algn="ctr">
              <a:lnSpc>
                <a:spcPts val="8534"/>
              </a:lnSpc>
              <a:spcBef>
                <a:spcPct val="0"/>
              </a:spcBef>
            </a:pPr>
          </a:p>
        </p:txBody>
      </p:sp>
      <p:sp>
        <p:nvSpPr>
          <p:cNvPr name="TextBox 35" id="35"/>
          <p:cNvSpPr txBox="true"/>
          <p:nvPr/>
        </p:nvSpPr>
        <p:spPr>
          <a:xfrm rot="0">
            <a:off x="470591" y="5387751"/>
            <a:ext cx="16302482" cy="2737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01072" indent="-550536" lvl="1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Use a knife to spread jelly onto the other piece of bread.</a:t>
            </a:r>
          </a:p>
          <a:p>
            <a:pPr algn="ctr">
              <a:lnSpc>
                <a:spcPts val="7139"/>
              </a:lnSpc>
            </a:pPr>
          </a:p>
        </p:txBody>
      </p:sp>
      <p:sp>
        <p:nvSpPr>
          <p:cNvPr name="TextBox 36" id="36"/>
          <p:cNvSpPr txBox="true"/>
          <p:nvPr/>
        </p:nvSpPr>
        <p:spPr>
          <a:xfrm rot="0">
            <a:off x="470591" y="7197501"/>
            <a:ext cx="16558804" cy="2737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01072" indent="-550536" lvl="1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Put the pieces of bread together to make a sandwich.</a:t>
            </a:r>
          </a:p>
          <a:p>
            <a:pPr algn="ctr">
              <a:lnSpc>
                <a:spcPts val="7139"/>
              </a:lnSpc>
            </a:pPr>
          </a:p>
        </p:txBody>
      </p:sp>
      <p:sp>
        <p:nvSpPr>
          <p:cNvPr name="TextBox 37" id="37"/>
          <p:cNvSpPr txBox="true"/>
          <p:nvPr/>
        </p:nvSpPr>
        <p:spPr>
          <a:xfrm rot="0">
            <a:off x="575528" y="9105900"/>
            <a:ext cx="5297749" cy="927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01072" indent="-550536" lvl="1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Take a bite!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2853495" y="2582128"/>
            <a:ext cx="12319446" cy="6570838"/>
          </a:xfrm>
          <a:custGeom>
            <a:avLst/>
            <a:gdLst/>
            <a:ahLst/>
            <a:cxnLst/>
            <a:rect r="r" b="b" t="t" l="l"/>
            <a:pathLst>
              <a:path h="6570838" w="12319446">
                <a:moveTo>
                  <a:pt x="0" y="0"/>
                </a:moveTo>
                <a:lnTo>
                  <a:pt x="12319446" y="0"/>
                </a:lnTo>
                <a:lnTo>
                  <a:pt x="12319446" y="6570839"/>
                </a:lnTo>
                <a:lnTo>
                  <a:pt x="0" y="65708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461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-3623876" y="857250"/>
            <a:ext cx="12637094" cy="1090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4"/>
              </a:lnSpc>
              <a:spcBef>
                <a:spcPct val="0"/>
              </a:spcBef>
            </a:pPr>
            <a:r>
              <a:rPr lang="en-US" b="true" sz="609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Output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-15637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8376520" y="2371036"/>
            <a:ext cx="1403325" cy="1370149"/>
            <a:chOff x="0" y="0"/>
            <a:chExt cx="369600" cy="36086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grpSp>
        <p:nvGrpSpPr>
          <p:cNvPr name="Group 36" id="36"/>
          <p:cNvGrpSpPr/>
          <p:nvPr/>
        </p:nvGrpSpPr>
        <p:grpSpPr>
          <a:xfrm rot="0">
            <a:off x="9779845" y="2371036"/>
            <a:ext cx="1403325" cy="1370149"/>
            <a:chOff x="0" y="0"/>
            <a:chExt cx="369600" cy="360862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1183170" y="2371036"/>
            <a:ext cx="1403325" cy="1370149"/>
            <a:chOff x="0" y="0"/>
            <a:chExt cx="369600" cy="360862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2586495" y="2371036"/>
            <a:ext cx="1403325" cy="1370149"/>
            <a:chOff x="0" y="0"/>
            <a:chExt cx="369600" cy="360862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6973195" y="3741186"/>
            <a:ext cx="1403325" cy="1370149"/>
            <a:chOff x="0" y="0"/>
            <a:chExt cx="369600" cy="360862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6973195" y="2371036"/>
            <a:ext cx="1403325" cy="1370149"/>
            <a:chOff x="0" y="0"/>
            <a:chExt cx="369600" cy="360862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6973195" y="5111335"/>
            <a:ext cx="1403325" cy="1370149"/>
            <a:chOff x="0" y="0"/>
            <a:chExt cx="369600" cy="360862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6973195" y="6481484"/>
            <a:ext cx="1403325" cy="1370149"/>
            <a:chOff x="0" y="0"/>
            <a:chExt cx="369600" cy="360862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6973195" y="7851634"/>
            <a:ext cx="1403325" cy="1370149"/>
            <a:chOff x="0" y="0"/>
            <a:chExt cx="369600" cy="360862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59" id="59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8376520" y="7851634"/>
            <a:ext cx="1403325" cy="1370149"/>
            <a:chOff x="0" y="0"/>
            <a:chExt cx="369600" cy="360862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62" id="62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9779845" y="7851634"/>
            <a:ext cx="1403325" cy="1370149"/>
            <a:chOff x="0" y="0"/>
            <a:chExt cx="369600" cy="360862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65" id="65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11183170" y="7851634"/>
            <a:ext cx="1403325" cy="1370149"/>
            <a:chOff x="0" y="0"/>
            <a:chExt cx="369600" cy="360862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68" id="68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12586495" y="7851634"/>
            <a:ext cx="1403325" cy="1370149"/>
            <a:chOff x="0" y="0"/>
            <a:chExt cx="369600" cy="360862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71" id="71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2" id="72"/>
          <p:cNvGrpSpPr/>
          <p:nvPr/>
        </p:nvGrpSpPr>
        <p:grpSpPr>
          <a:xfrm rot="0">
            <a:off x="12586495" y="6481484"/>
            <a:ext cx="1403325" cy="1370149"/>
            <a:chOff x="0" y="0"/>
            <a:chExt cx="369600" cy="360862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74" id="74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12586495" y="5111335"/>
            <a:ext cx="1403325" cy="1370149"/>
            <a:chOff x="0" y="0"/>
            <a:chExt cx="369600" cy="360862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77" id="77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8" id="78"/>
          <p:cNvGrpSpPr/>
          <p:nvPr/>
        </p:nvGrpSpPr>
        <p:grpSpPr>
          <a:xfrm rot="0">
            <a:off x="12586495" y="3741186"/>
            <a:ext cx="1403325" cy="1370149"/>
            <a:chOff x="0" y="0"/>
            <a:chExt cx="369600" cy="360862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80" id="80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1" id="81"/>
          <p:cNvGrpSpPr/>
          <p:nvPr/>
        </p:nvGrpSpPr>
        <p:grpSpPr>
          <a:xfrm rot="0">
            <a:off x="8376520" y="6481484"/>
            <a:ext cx="1403325" cy="1370149"/>
            <a:chOff x="0" y="0"/>
            <a:chExt cx="369600" cy="360862"/>
          </a:xfrm>
        </p:grpSpPr>
        <p:sp>
          <p:nvSpPr>
            <p:cNvPr name="Freeform 82" id="82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83" id="83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4" id="84"/>
          <p:cNvGrpSpPr/>
          <p:nvPr/>
        </p:nvGrpSpPr>
        <p:grpSpPr>
          <a:xfrm rot="0">
            <a:off x="8376520" y="5111335"/>
            <a:ext cx="1403325" cy="1370149"/>
            <a:chOff x="0" y="0"/>
            <a:chExt cx="369600" cy="360862"/>
          </a:xfrm>
        </p:grpSpPr>
        <p:sp>
          <p:nvSpPr>
            <p:cNvPr name="Freeform 85" id="85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86" id="86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7" id="87"/>
          <p:cNvGrpSpPr/>
          <p:nvPr/>
        </p:nvGrpSpPr>
        <p:grpSpPr>
          <a:xfrm rot="0">
            <a:off x="8376520" y="3741186"/>
            <a:ext cx="1403325" cy="1370149"/>
            <a:chOff x="0" y="0"/>
            <a:chExt cx="369600" cy="360862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89" id="89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0" id="90"/>
          <p:cNvGrpSpPr/>
          <p:nvPr/>
        </p:nvGrpSpPr>
        <p:grpSpPr>
          <a:xfrm rot="0">
            <a:off x="9779845" y="3741186"/>
            <a:ext cx="1403325" cy="1370149"/>
            <a:chOff x="0" y="0"/>
            <a:chExt cx="369600" cy="360862"/>
          </a:xfrm>
        </p:grpSpPr>
        <p:sp>
          <p:nvSpPr>
            <p:cNvPr name="Freeform 91" id="91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92" id="92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3" id="93"/>
          <p:cNvGrpSpPr/>
          <p:nvPr/>
        </p:nvGrpSpPr>
        <p:grpSpPr>
          <a:xfrm rot="0">
            <a:off x="11183170" y="3741186"/>
            <a:ext cx="1403325" cy="1370149"/>
            <a:chOff x="0" y="0"/>
            <a:chExt cx="369600" cy="360862"/>
          </a:xfrm>
        </p:grpSpPr>
        <p:sp>
          <p:nvSpPr>
            <p:cNvPr name="Freeform 94" id="94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95" id="95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6" id="96"/>
          <p:cNvGrpSpPr/>
          <p:nvPr/>
        </p:nvGrpSpPr>
        <p:grpSpPr>
          <a:xfrm rot="0">
            <a:off x="11183170" y="5111335"/>
            <a:ext cx="1403325" cy="1370149"/>
            <a:chOff x="0" y="0"/>
            <a:chExt cx="369600" cy="360862"/>
          </a:xfrm>
        </p:grpSpPr>
        <p:sp>
          <p:nvSpPr>
            <p:cNvPr name="Freeform 97" id="97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98" id="98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9" id="99"/>
          <p:cNvGrpSpPr/>
          <p:nvPr/>
        </p:nvGrpSpPr>
        <p:grpSpPr>
          <a:xfrm rot="0">
            <a:off x="11183170" y="6481484"/>
            <a:ext cx="1403325" cy="1370149"/>
            <a:chOff x="0" y="0"/>
            <a:chExt cx="369600" cy="360862"/>
          </a:xfrm>
        </p:grpSpPr>
        <p:sp>
          <p:nvSpPr>
            <p:cNvPr name="Freeform 100" id="100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101" id="101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2" id="102"/>
          <p:cNvGrpSpPr/>
          <p:nvPr/>
        </p:nvGrpSpPr>
        <p:grpSpPr>
          <a:xfrm rot="0">
            <a:off x="9779845" y="5143500"/>
            <a:ext cx="1403325" cy="1370149"/>
            <a:chOff x="0" y="0"/>
            <a:chExt cx="369600" cy="360862"/>
          </a:xfrm>
        </p:grpSpPr>
        <p:sp>
          <p:nvSpPr>
            <p:cNvPr name="Freeform 103" id="103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104" id="104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5" id="105"/>
          <p:cNvGrpSpPr/>
          <p:nvPr/>
        </p:nvGrpSpPr>
        <p:grpSpPr>
          <a:xfrm rot="0">
            <a:off x="9779845" y="6481484"/>
            <a:ext cx="1403325" cy="1370149"/>
            <a:chOff x="0" y="0"/>
            <a:chExt cx="369600" cy="360862"/>
          </a:xfrm>
        </p:grpSpPr>
        <p:sp>
          <p:nvSpPr>
            <p:cNvPr name="Freeform 106" id="106"/>
            <p:cNvSpPr/>
            <p:nvPr/>
          </p:nvSpPr>
          <p:spPr>
            <a:xfrm flipH="false" flipV="false" rot="0">
              <a:off x="0" y="0"/>
              <a:ext cx="369600" cy="360862"/>
            </a:xfrm>
            <a:custGeom>
              <a:avLst/>
              <a:gdLst/>
              <a:ahLst/>
              <a:cxnLst/>
              <a:rect r="r" b="b" t="t" l="l"/>
              <a:pathLst>
                <a:path h="360862" w="369600">
                  <a:moveTo>
                    <a:pt x="180431" y="0"/>
                  </a:moveTo>
                  <a:lnTo>
                    <a:pt x="189169" y="0"/>
                  </a:lnTo>
                  <a:cubicBezTo>
                    <a:pt x="237022" y="0"/>
                    <a:pt x="282916" y="19010"/>
                    <a:pt x="316753" y="52847"/>
                  </a:cubicBezTo>
                  <a:cubicBezTo>
                    <a:pt x="350590" y="86684"/>
                    <a:pt x="369600" y="132578"/>
                    <a:pt x="369600" y="180431"/>
                  </a:cubicBezTo>
                  <a:lnTo>
                    <a:pt x="369600" y="180431"/>
                  </a:lnTo>
                  <a:cubicBezTo>
                    <a:pt x="369600" y="228285"/>
                    <a:pt x="350590" y="274178"/>
                    <a:pt x="316753" y="308015"/>
                  </a:cubicBezTo>
                  <a:cubicBezTo>
                    <a:pt x="282916" y="341853"/>
                    <a:pt x="237022" y="360862"/>
                    <a:pt x="189169" y="360862"/>
                  </a:cubicBezTo>
                  <a:lnTo>
                    <a:pt x="180431" y="360862"/>
                  </a:lnTo>
                  <a:cubicBezTo>
                    <a:pt x="132578" y="360862"/>
                    <a:pt x="86684" y="341853"/>
                    <a:pt x="52847" y="308015"/>
                  </a:cubicBezTo>
                  <a:cubicBezTo>
                    <a:pt x="19010" y="274178"/>
                    <a:pt x="0" y="228285"/>
                    <a:pt x="0" y="180431"/>
                  </a:cubicBezTo>
                  <a:lnTo>
                    <a:pt x="0" y="180431"/>
                  </a:lnTo>
                  <a:cubicBezTo>
                    <a:pt x="0" y="132578"/>
                    <a:pt x="19010" y="86684"/>
                    <a:pt x="52847" y="52847"/>
                  </a:cubicBezTo>
                  <a:cubicBezTo>
                    <a:pt x="86684" y="19010"/>
                    <a:pt x="132578" y="0"/>
                    <a:pt x="180431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107" id="107"/>
            <p:cNvSpPr txBox="true"/>
            <p:nvPr/>
          </p:nvSpPr>
          <p:spPr>
            <a:xfrm>
              <a:off x="0" y="-38100"/>
              <a:ext cx="369600" cy="398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8" id="108"/>
          <p:cNvSpPr/>
          <p:nvPr/>
        </p:nvSpPr>
        <p:spPr>
          <a:xfrm flipH="false" flipV="false" rot="0">
            <a:off x="7127131" y="7988981"/>
            <a:ext cx="1095454" cy="1095454"/>
          </a:xfrm>
          <a:custGeom>
            <a:avLst/>
            <a:gdLst/>
            <a:ahLst/>
            <a:cxnLst/>
            <a:rect r="r" b="b" t="t" l="l"/>
            <a:pathLst>
              <a:path h="1095454" w="1095454">
                <a:moveTo>
                  <a:pt x="0" y="0"/>
                </a:moveTo>
                <a:lnTo>
                  <a:pt x="1095454" y="0"/>
                </a:lnTo>
                <a:lnTo>
                  <a:pt x="1095454" y="1095454"/>
                </a:lnTo>
                <a:lnTo>
                  <a:pt x="0" y="10954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9" id="109"/>
          <p:cNvSpPr/>
          <p:nvPr/>
        </p:nvSpPr>
        <p:spPr>
          <a:xfrm flipH="false" flipV="false" rot="0">
            <a:off x="12704119" y="2405454"/>
            <a:ext cx="1168078" cy="1168078"/>
          </a:xfrm>
          <a:custGeom>
            <a:avLst/>
            <a:gdLst/>
            <a:ahLst/>
            <a:cxnLst/>
            <a:rect r="r" b="b" t="t" l="l"/>
            <a:pathLst>
              <a:path h="1168078" w="1168078">
                <a:moveTo>
                  <a:pt x="0" y="0"/>
                </a:moveTo>
                <a:lnTo>
                  <a:pt x="1168078" y="0"/>
                </a:lnTo>
                <a:lnTo>
                  <a:pt x="1168078" y="1168078"/>
                </a:lnTo>
                <a:lnTo>
                  <a:pt x="0" y="11680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10" id="110"/>
          <p:cNvSpPr txBox="true"/>
          <p:nvPr/>
        </p:nvSpPr>
        <p:spPr>
          <a:xfrm rot="0">
            <a:off x="-3077057" y="737633"/>
            <a:ext cx="12637094" cy="1090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4"/>
              </a:lnSpc>
              <a:spcBef>
                <a:spcPct val="0"/>
              </a:spcBef>
            </a:pPr>
            <a:r>
              <a:rPr lang="en-US" b="true" sz="609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Algorthim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-84314" y="119617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AutoShape 32" id="32"/>
          <p:cNvSpPr/>
          <p:nvPr/>
        </p:nvSpPr>
        <p:spPr>
          <a:xfrm>
            <a:off x="8013210" y="3016315"/>
            <a:ext cx="0" cy="1656499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33" id="33"/>
          <p:cNvGrpSpPr/>
          <p:nvPr/>
        </p:nvGrpSpPr>
        <p:grpSpPr>
          <a:xfrm rot="0">
            <a:off x="5845469" y="1989530"/>
            <a:ext cx="4297382" cy="1543050"/>
            <a:chOff x="0" y="0"/>
            <a:chExt cx="1131821" cy="4064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131821" cy="406400"/>
            </a:xfrm>
            <a:custGeom>
              <a:avLst/>
              <a:gdLst/>
              <a:ahLst/>
              <a:cxnLst/>
              <a:rect r="r" b="b" t="t" l="l"/>
              <a:pathLst>
                <a:path h="406400" w="1131821">
                  <a:moveTo>
                    <a:pt x="928621" y="0"/>
                  </a:moveTo>
                  <a:cubicBezTo>
                    <a:pt x="1040845" y="0"/>
                    <a:pt x="1131821" y="90976"/>
                    <a:pt x="1131821" y="203200"/>
                  </a:cubicBezTo>
                  <a:cubicBezTo>
                    <a:pt x="1131821" y="315424"/>
                    <a:pt x="1040845" y="406400"/>
                    <a:pt x="92862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23825"/>
              <a:ext cx="1131821" cy="530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299"/>
                </a:lnSpc>
              </a:pPr>
              <a:r>
                <a:rPr lang="en-US" sz="4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Planning</a:t>
              </a:r>
            </a:p>
          </p:txBody>
        </p:sp>
      </p:grpSp>
      <p:sp>
        <p:nvSpPr>
          <p:cNvPr name="TextBox 36" id="36"/>
          <p:cNvSpPr txBox="true"/>
          <p:nvPr/>
        </p:nvSpPr>
        <p:spPr>
          <a:xfrm rot="5400000">
            <a:off x="9317036" y="3329192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7" id="37"/>
          <p:cNvSpPr txBox="true"/>
          <p:nvPr/>
        </p:nvSpPr>
        <p:spPr>
          <a:xfrm rot="0">
            <a:off x="-3222371" y="493430"/>
            <a:ext cx="15584799" cy="984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b="true" sz="54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Steps to write code </a:t>
            </a:r>
          </a:p>
        </p:txBody>
      </p:sp>
      <p:sp>
        <p:nvSpPr>
          <p:cNvPr name="AutoShape 38" id="38"/>
          <p:cNvSpPr/>
          <p:nvPr/>
        </p:nvSpPr>
        <p:spPr>
          <a:xfrm>
            <a:off x="8051310" y="5699599"/>
            <a:ext cx="0" cy="1656499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39" id="39"/>
          <p:cNvGrpSpPr/>
          <p:nvPr/>
        </p:nvGrpSpPr>
        <p:grpSpPr>
          <a:xfrm rot="0">
            <a:off x="5864519" y="4672814"/>
            <a:ext cx="4297382" cy="1543050"/>
            <a:chOff x="0" y="0"/>
            <a:chExt cx="1131821" cy="4064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131821" cy="406400"/>
            </a:xfrm>
            <a:custGeom>
              <a:avLst/>
              <a:gdLst/>
              <a:ahLst/>
              <a:cxnLst/>
              <a:rect r="r" b="b" t="t" l="l"/>
              <a:pathLst>
                <a:path h="406400" w="1131821">
                  <a:moveTo>
                    <a:pt x="928621" y="0"/>
                  </a:moveTo>
                  <a:cubicBezTo>
                    <a:pt x="1040845" y="0"/>
                    <a:pt x="1131821" y="90976"/>
                    <a:pt x="1131821" y="203200"/>
                  </a:cubicBezTo>
                  <a:cubicBezTo>
                    <a:pt x="1131821" y="315424"/>
                    <a:pt x="1040845" y="406400"/>
                    <a:pt x="92862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123825"/>
              <a:ext cx="1131821" cy="530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299"/>
                </a:lnSpc>
              </a:pPr>
              <a:r>
                <a:rPr lang="en-US" sz="4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writing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4712667" y="7356098"/>
            <a:ext cx="6677285" cy="1543050"/>
            <a:chOff x="0" y="0"/>
            <a:chExt cx="1758626" cy="4064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758626" cy="406400"/>
            </a:xfrm>
            <a:custGeom>
              <a:avLst/>
              <a:gdLst/>
              <a:ahLst/>
              <a:cxnLst/>
              <a:rect r="r" b="b" t="t" l="l"/>
              <a:pathLst>
                <a:path h="406400" w="1758626">
                  <a:moveTo>
                    <a:pt x="1555426" y="0"/>
                  </a:moveTo>
                  <a:cubicBezTo>
                    <a:pt x="1667651" y="0"/>
                    <a:pt x="1758626" y="90976"/>
                    <a:pt x="1758626" y="203200"/>
                  </a:cubicBezTo>
                  <a:cubicBezTo>
                    <a:pt x="1758626" y="315424"/>
                    <a:pt x="1667651" y="406400"/>
                    <a:pt x="155542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123825"/>
              <a:ext cx="1758626" cy="530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299"/>
                </a:lnSpc>
              </a:pPr>
              <a:r>
                <a:rPr lang="en-US" sz="4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Testing&amp;Debugging</a:t>
              </a:r>
            </a:p>
          </p:txBody>
        </p:sp>
      </p:grpSp>
      <p:sp>
        <p:nvSpPr>
          <p:cNvPr name="TextBox 45" id="45"/>
          <p:cNvSpPr txBox="true"/>
          <p:nvPr/>
        </p:nvSpPr>
        <p:spPr>
          <a:xfrm rot="0">
            <a:off x="10395655" y="2099385"/>
            <a:ext cx="6134500" cy="1218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B901"/>
                </a:solidFill>
                <a:latin typeface="Poppins"/>
                <a:ea typeface="Poppins"/>
                <a:cs typeface="Poppins"/>
                <a:sym typeface="Poppins"/>
              </a:rPr>
              <a:t>Think about what you want your algorithm to do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0350164" y="4921660"/>
            <a:ext cx="6863645" cy="618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B901"/>
                </a:solidFill>
                <a:latin typeface="Poppins"/>
                <a:ea typeface="Poppins"/>
                <a:cs typeface="Poppins"/>
                <a:sym typeface="Poppins"/>
              </a:rPr>
              <a:t>Write out each step (in code!)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0031082" y="7465952"/>
            <a:ext cx="6863645" cy="1218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B901"/>
                </a:solidFill>
                <a:latin typeface="Poppins"/>
                <a:ea typeface="Poppins"/>
                <a:cs typeface="Poppins"/>
                <a:sym typeface="Poppins"/>
              </a:rPr>
              <a:t>Test your code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341762" y="0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pic>
        <p:nvPicPr>
          <p:cNvPr name="Picture 32" id="32">
            <a:hlinkClick action="ppaction://media"/>
          </p:cNvPr>
          <p:cNvPicPr>
            <a:picLocks noChangeAspect="true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4056618" y="2108145"/>
            <a:ext cx="9845224" cy="7099921"/>
          </a:xfrm>
          <a:prstGeom prst="rect">
            <a:avLst/>
          </a:prstGeom>
        </p:spPr>
      </p:pic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506673" y="758668"/>
            <a:ext cx="15584799" cy="984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b="true" sz="54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Catching Game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-61127" y="0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214744" y="891213"/>
            <a:ext cx="9117041" cy="1447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28"/>
              </a:lnSpc>
              <a:spcBef>
                <a:spcPct val="0"/>
              </a:spcBef>
            </a:pPr>
            <a:r>
              <a:rPr lang="en-US" b="true" sz="8020">
                <a:solidFill>
                  <a:srgbClr val="FFB901"/>
                </a:solidFill>
                <a:latin typeface="Poppins Bold"/>
                <a:ea typeface="Poppins Bold"/>
                <a:cs typeface="Poppins Bold"/>
                <a:sym typeface="Poppins Bold"/>
              </a:rPr>
              <a:t>Homework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36959" y="3770198"/>
            <a:ext cx="13139042" cy="751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00575" indent="-450288" lvl="1">
              <a:lnSpc>
                <a:spcPts val="5839"/>
              </a:lnSpc>
              <a:buFont typeface="Arial"/>
              <a:buChar char="•"/>
            </a:pPr>
            <a:r>
              <a:rPr lang="en-US" sz="417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introduce yourself by any sprite in scratch   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36959" y="5416326"/>
            <a:ext cx="6662654" cy="751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00575" indent="-450288" lvl="1">
              <a:lnSpc>
                <a:spcPts val="5839"/>
              </a:lnSpc>
              <a:buFont typeface="Arial"/>
              <a:buChar char="•"/>
            </a:pPr>
            <a:r>
              <a:rPr lang="en-US" sz="417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search on variables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50775" y="3573532"/>
            <a:ext cx="3666838" cy="947966"/>
            <a:chOff x="0" y="0"/>
            <a:chExt cx="3623462" cy="9367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51472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C331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450775" y="7787674"/>
            <a:ext cx="3666838" cy="947966"/>
            <a:chOff x="0" y="0"/>
            <a:chExt cx="3623462" cy="93675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0775" y="2108145"/>
            <a:ext cx="3666838" cy="947966"/>
            <a:chOff x="0" y="0"/>
            <a:chExt cx="3623462" cy="9367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4483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84314" y="527652"/>
            <a:ext cx="17298124" cy="10024998"/>
            <a:chOff x="0" y="0"/>
            <a:chExt cx="4521135" cy="26201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1135" cy="2620190"/>
            </a:xfrm>
            <a:custGeom>
              <a:avLst/>
              <a:gdLst/>
              <a:ahLst/>
              <a:cxnLst/>
              <a:rect r="r" b="b" t="t" l="l"/>
              <a:pathLst>
                <a:path h="2620190" w="4521135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527652"/>
            <a:ext cx="17274937" cy="11516624"/>
            <a:chOff x="0" y="0"/>
            <a:chExt cx="23033249" cy="153554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677750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355499" y="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50"/>
                  </a:lnTo>
                  <a:lnTo>
                    <a:pt x="0" y="767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7677750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49" y="0"/>
                  </a:lnTo>
                  <a:lnTo>
                    <a:pt x="7677749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355499" y="7677750"/>
              <a:ext cx="7677750" cy="7677750"/>
            </a:xfrm>
            <a:custGeom>
              <a:avLst/>
              <a:gdLst/>
              <a:ahLst/>
              <a:cxnLst/>
              <a:rect r="r" b="b" t="t" l="l"/>
              <a:pathLst>
                <a:path h="7677750" w="7677750">
                  <a:moveTo>
                    <a:pt x="0" y="0"/>
                  </a:moveTo>
                  <a:lnTo>
                    <a:pt x="7677750" y="0"/>
                  </a:lnTo>
                  <a:lnTo>
                    <a:pt x="7677750" y="7677749"/>
                  </a:lnTo>
                  <a:lnTo>
                    <a:pt x="0" y="7677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0775" y="645830"/>
            <a:ext cx="3666838" cy="947966"/>
            <a:chOff x="0" y="0"/>
            <a:chExt cx="3623462" cy="93675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366994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5400" y="25400"/>
              <a:ext cx="2661298" cy="885952"/>
            </a:xfrm>
            <a:custGeom>
              <a:avLst/>
              <a:gdLst/>
              <a:ahLst/>
              <a:cxnLst/>
              <a:rect r="r" b="b" t="t" l="l"/>
              <a:pathLst>
                <a:path h="885952" w="2661298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712098" y="25400"/>
              <a:ext cx="885965" cy="885952"/>
            </a:xfrm>
            <a:custGeom>
              <a:avLst/>
              <a:gdLst/>
              <a:ahLst/>
              <a:cxnLst/>
              <a:rect r="r" b="b" t="t" l="l"/>
              <a:pathLst>
                <a:path h="885952" w="885965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23463" cy="936752"/>
            </a:xfrm>
            <a:custGeom>
              <a:avLst/>
              <a:gdLst/>
              <a:ahLst/>
              <a:cxnLst/>
              <a:rect r="r" b="b" t="t" l="l"/>
              <a:pathLst>
                <a:path h="936752" w="3623463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366994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4811216" y="2582128"/>
            <a:ext cx="7186008" cy="7186008"/>
          </a:xfrm>
          <a:custGeom>
            <a:avLst/>
            <a:gdLst/>
            <a:ahLst/>
            <a:cxnLst/>
            <a:rect r="r" b="b" t="t" l="l"/>
            <a:pathLst>
              <a:path h="7186008" w="7186008">
                <a:moveTo>
                  <a:pt x="0" y="0"/>
                </a:moveTo>
                <a:lnTo>
                  <a:pt x="7186008" y="0"/>
                </a:lnTo>
                <a:lnTo>
                  <a:pt x="7186008" y="7186008"/>
                </a:lnTo>
                <a:lnTo>
                  <a:pt x="0" y="71860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514583" y="2456255"/>
            <a:ext cx="79592" cy="268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27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2607909" y="1706461"/>
            <a:ext cx="11592622" cy="875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b="true" sz="4899">
                <a:solidFill>
                  <a:srgbClr val="FFB901"/>
                </a:solidFill>
                <a:latin typeface="Poppins Bold"/>
                <a:ea typeface="Poppins Bold"/>
                <a:cs typeface="Poppins Bold"/>
                <a:sym typeface="Poppins Bold"/>
              </a:rPr>
              <a:t>See you Next session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DAGSmzG0Xvk</dc:identifier>
  <dcterms:modified xsi:type="dcterms:W3CDTF">2011-08-01T06:04:30Z</dcterms:modified>
  <cp:revision>1</cp:revision>
  <dc:title>Copy of Copy of Colorful fun school presentation</dc:title>
</cp:coreProperties>
</file>